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735" r:id="rId3"/>
    <p:sldId id="330" r:id="rId4"/>
    <p:sldId id="336" r:id="rId5"/>
    <p:sldId id="331" r:id="rId6"/>
    <p:sldId id="332" r:id="rId7"/>
    <p:sldId id="333" r:id="rId8"/>
    <p:sldId id="338" r:id="rId9"/>
    <p:sldId id="337" r:id="rId10"/>
    <p:sldId id="341" r:id="rId11"/>
    <p:sldId id="334" r:id="rId12"/>
    <p:sldId id="342" r:id="rId13"/>
    <p:sldId id="257" r:id="rId14"/>
    <p:sldId id="258" r:id="rId15"/>
    <p:sldId id="260" r:id="rId16"/>
    <p:sldId id="262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5" r:id="rId44"/>
    <p:sldId id="296" r:id="rId45"/>
    <p:sldId id="294" r:id="rId46"/>
    <p:sldId id="297" r:id="rId47"/>
    <p:sldId id="298" r:id="rId48"/>
    <p:sldId id="293" r:id="rId49"/>
    <p:sldId id="299" r:id="rId50"/>
    <p:sldId id="300" r:id="rId51"/>
    <p:sldId id="301" r:id="rId52"/>
    <p:sldId id="303" r:id="rId53"/>
    <p:sldId id="302" r:id="rId54"/>
    <p:sldId id="304" r:id="rId55"/>
    <p:sldId id="305" r:id="rId56"/>
    <p:sldId id="306" r:id="rId57"/>
    <p:sldId id="307" r:id="rId58"/>
    <p:sldId id="309" r:id="rId59"/>
    <p:sldId id="308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6" r:id="rId76"/>
    <p:sldId id="327" r:id="rId77"/>
    <p:sldId id="325" r:id="rId78"/>
    <p:sldId id="328" r:id="rId79"/>
    <p:sldId id="329" r:id="rId80"/>
    <p:sldId id="748" r:id="rId81"/>
    <p:sldId id="747" r:id="rId82"/>
    <p:sldId id="736" r:id="rId83"/>
    <p:sldId id="737" r:id="rId84"/>
    <p:sldId id="738" r:id="rId85"/>
    <p:sldId id="739" r:id="rId86"/>
    <p:sldId id="740" r:id="rId87"/>
    <p:sldId id="742" r:id="rId88"/>
    <p:sldId id="744" r:id="rId89"/>
    <p:sldId id="746" r:id="rId90"/>
    <p:sldId id="743" r:id="rId91"/>
    <p:sldId id="749" r:id="rId92"/>
    <p:sldId id="750" r:id="rId9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86CE8-749D-4001-959A-02E6AC075F86}" v="181" dt="2024-03-21T16:40:44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woot Kongyoung" userId="3c6e786b-6c74-44bb-b33c-0040d5d8c246" providerId="ADAL" clId="{56D86CE8-749D-4001-959A-02E6AC075F86}"/>
    <pc:docChg chg="undo redo custSel addSld delSld modSld sldOrd">
      <pc:chgData name="Sarawoot Kongyoung" userId="3c6e786b-6c74-44bb-b33c-0040d5d8c246" providerId="ADAL" clId="{56D86CE8-749D-4001-959A-02E6AC075F86}" dt="2024-03-21T16:41:26.740" v="2598" actId="1076"/>
      <pc:docMkLst>
        <pc:docMk/>
      </pc:docMkLst>
      <pc:sldChg chg="modSp new mod">
        <pc:chgData name="Sarawoot Kongyoung" userId="3c6e786b-6c74-44bb-b33c-0040d5d8c246" providerId="ADAL" clId="{56D86CE8-749D-4001-959A-02E6AC075F86}" dt="2024-03-21T15:35:36.621" v="1935" actId="20577"/>
        <pc:sldMkLst>
          <pc:docMk/>
          <pc:sldMk cId="4010791674" sldId="256"/>
        </pc:sldMkLst>
        <pc:spChg chg="mod">
          <ac:chgData name="Sarawoot Kongyoung" userId="3c6e786b-6c74-44bb-b33c-0040d5d8c246" providerId="ADAL" clId="{56D86CE8-749D-4001-959A-02E6AC075F86}" dt="2024-03-13T14:31:52.600" v="41" actId="20577"/>
          <ac:spMkLst>
            <pc:docMk/>
            <pc:sldMk cId="4010791674" sldId="256"/>
            <ac:spMk id="2" creationId="{261C19E9-33A4-994A-0FA2-B721D3142585}"/>
          </ac:spMkLst>
        </pc:spChg>
        <pc:spChg chg="mod">
          <ac:chgData name="Sarawoot Kongyoung" userId="3c6e786b-6c74-44bb-b33c-0040d5d8c246" providerId="ADAL" clId="{56D86CE8-749D-4001-959A-02E6AC075F86}" dt="2024-03-21T15:35:36.621" v="1935" actId="20577"/>
          <ac:spMkLst>
            <pc:docMk/>
            <pc:sldMk cId="4010791674" sldId="256"/>
            <ac:spMk id="3" creationId="{41EF9DDD-C2FD-9B6E-7E3E-D5F463A631F3}"/>
          </ac:spMkLst>
        </pc:spChg>
      </pc:sldChg>
      <pc:sldChg chg="addSp modSp new mod">
        <pc:chgData name="Sarawoot Kongyoung" userId="3c6e786b-6c74-44bb-b33c-0040d5d8c246" providerId="ADAL" clId="{56D86CE8-749D-4001-959A-02E6AC075F86}" dt="2024-03-13T14:37:46.100" v="167" actId="1076"/>
        <pc:sldMkLst>
          <pc:docMk/>
          <pc:sldMk cId="1338356196" sldId="257"/>
        </pc:sldMkLst>
        <pc:spChg chg="mod">
          <ac:chgData name="Sarawoot Kongyoung" userId="3c6e786b-6c74-44bb-b33c-0040d5d8c246" providerId="ADAL" clId="{56D86CE8-749D-4001-959A-02E6AC075F86}" dt="2024-03-13T14:34:20.774" v="113" actId="20577"/>
          <ac:spMkLst>
            <pc:docMk/>
            <pc:sldMk cId="1338356196" sldId="257"/>
            <ac:spMk id="2" creationId="{B4D666B0-3856-A422-0AA6-DB0A0401E2BD}"/>
          </ac:spMkLst>
        </pc:spChg>
        <pc:spChg chg="mod">
          <ac:chgData name="Sarawoot Kongyoung" userId="3c6e786b-6c74-44bb-b33c-0040d5d8c246" providerId="ADAL" clId="{56D86CE8-749D-4001-959A-02E6AC075F86}" dt="2024-03-13T14:37:42.949" v="166" actId="20577"/>
          <ac:spMkLst>
            <pc:docMk/>
            <pc:sldMk cId="1338356196" sldId="257"/>
            <ac:spMk id="3" creationId="{56897978-30D7-EF3D-D48F-BDC0FA4CBF0E}"/>
          </ac:spMkLst>
        </pc:spChg>
        <pc:picChg chg="add mod">
          <ac:chgData name="Sarawoot Kongyoung" userId="3c6e786b-6c74-44bb-b33c-0040d5d8c246" providerId="ADAL" clId="{56D86CE8-749D-4001-959A-02E6AC075F86}" dt="2024-03-13T14:37:46.100" v="167" actId="1076"/>
          <ac:picMkLst>
            <pc:docMk/>
            <pc:sldMk cId="1338356196" sldId="257"/>
            <ac:picMk id="5" creationId="{95D998BF-2AE1-4F01-4A54-E2056609598B}"/>
          </ac:picMkLst>
        </pc:picChg>
      </pc:sldChg>
      <pc:sldChg chg="addSp delSp modSp new mod">
        <pc:chgData name="Sarawoot Kongyoung" userId="3c6e786b-6c74-44bb-b33c-0040d5d8c246" providerId="ADAL" clId="{56D86CE8-749D-4001-959A-02E6AC075F86}" dt="2024-03-13T14:44:42.452" v="293" actId="1076"/>
        <pc:sldMkLst>
          <pc:docMk/>
          <pc:sldMk cId="1784082591" sldId="258"/>
        </pc:sldMkLst>
        <pc:spChg chg="mod">
          <ac:chgData name="Sarawoot Kongyoung" userId="3c6e786b-6c74-44bb-b33c-0040d5d8c246" providerId="ADAL" clId="{56D86CE8-749D-4001-959A-02E6AC075F86}" dt="2024-03-13T14:38:17.561" v="185" actId="20577"/>
          <ac:spMkLst>
            <pc:docMk/>
            <pc:sldMk cId="1784082591" sldId="258"/>
            <ac:spMk id="2" creationId="{85E990C6-DC8C-6E1B-1ABA-A44049879606}"/>
          </ac:spMkLst>
        </pc:spChg>
        <pc:spChg chg="del">
          <ac:chgData name="Sarawoot Kongyoung" userId="3c6e786b-6c74-44bb-b33c-0040d5d8c246" providerId="ADAL" clId="{56D86CE8-749D-4001-959A-02E6AC075F86}" dt="2024-03-13T14:38:52.784" v="186" actId="931"/>
          <ac:spMkLst>
            <pc:docMk/>
            <pc:sldMk cId="1784082591" sldId="258"/>
            <ac:spMk id="3" creationId="{4927AAE9-6D9F-F388-160A-82992EBD117C}"/>
          </ac:spMkLst>
        </pc:spChg>
        <pc:spChg chg="add mod">
          <ac:chgData name="Sarawoot Kongyoung" userId="3c6e786b-6c74-44bb-b33c-0040d5d8c246" providerId="ADAL" clId="{56D86CE8-749D-4001-959A-02E6AC075F86}" dt="2024-03-13T14:44:00.679" v="288" actId="403"/>
          <ac:spMkLst>
            <pc:docMk/>
            <pc:sldMk cId="1784082591" sldId="258"/>
            <ac:spMk id="6" creationId="{74DF33C3-53B4-3C4B-A418-5B8D12A2CD31}"/>
          </ac:spMkLst>
        </pc:spChg>
        <pc:picChg chg="add mod">
          <ac:chgData name="Sarawoot Kongyoung" userId="3c6e786b-6c74-44bb-b33c-0040d5d8c246" providerId="ADAL" clId="{56D86CE8-749D-4001-959A-02E6AC075F86}" dt="2024-03-13T14:39:01.067" v="189" actId="1076"/>
          <ac:picMkLst>
            <pc:docMk/>
            <pc:sldMk cId="1784082591" sldId="258"/>
            <ac:picMk id="5" creationId="{7856FC0C-34CA-0E9F-F4EF-8ACB049D0F1A}"/>
          </ac:picMkLst>
        </pc:picChg>
        <pc:picChg chg="add mod">
          <ac:chgData name="Sarawoot Kongyoung" userId="3c6e786b-6c74-44bb-b33c-0040d5d8c246" providerId="ADAL" clId="{56D86CE8-749D-4001-959A-02E6AC075F86}" dt="2024-03-13T14:44:42.452" v="293" actId="1076"/>
          <ac:picMkLst>
            <pc:docMk/>
            <pc:sldMk cId="1784082591" sldId="258"/>
            <ac:picMk id="8" creationId="{8D9DE388-83B1-0AB6-ECF2-5A28441AE7EC}"/>
          </ac:picMkLst>
        </pc:picChg>
      </pc:sldChg>
      <pc:sldChg chg="addSp delSp modSp new del mod">
        <pc:chgData name="Sarawoot Kongyoung" userId="3c6e786b-6c74-44bb-b33c-0040d5d8c246" providerId="ADAL" clId="{56D86CE8-749D-4001-959A-02E6AC075F86}" dt="2024-03-21T14:56:40.569" v="1416" actId="47"/>
        <pc:sldMkLst>
          <pc:docMk/>
          <pc:sldMk cId="1442223442" sldId="259"/>
        </pc:sldMkLst>
        <pc:spChg chg="mod">
          <ac:chgData name="Sarawoot Kongyoung" userId="3c6e786b-6c74-44bb-b33c-0040d5d8c246" providerId="ADAL" clId="{56D86CE8-749D-4001-959A-02E6AC075F86}" dt="2024-03-13T14:46:54.745" v="295"/>
          <ac:spMkLst>
            <pc:docMk/>
            <pc:sldMk cId="1442223442" sldId="259"/>
            <ac:spMk id="2" creationId="{0C07566C-7B55-8E05-3351-65ACCE416A6C}"/>
          </ac:spMkLst>
        </pc:spChg>
        <pc:spChg chg="del">
          <ac:chgData name="Sarawoot Kongyoung" userId="3c6e786b-6c74-44bb-b33c-0040d5d8c246" providerId="ADAL" clId="{56D86CE8-749D-4001-959A-02E6AC075F86}" dt="2024-03-13T14:47:52.610" v="296" actId="22"/>
          <ac:spMkLst>
            <pc:docMk/>
            <pc:sldMk cId="1442223442" sldId="259"/>
            <ac:spMk id="3" creationId="{87DF55C3-3D6C-4594-91F3-D5F0410E5E34}"/>
          </ac:spMkLst>
        </pc:spChg>
        <pc:picChg chg="add mod ord">
          <ac:chgData name="Sarawoot Kongyoung" userId="3c6e786b-6c74-44bb-b33c-0040d5d8c246" providerId="ADAL" clId="{56D86CE8-749D-4001-959A-02E6AC075F86}" dt="2024-03-13T14:48:11.164" v="300" actId="1076"/>
          <ac:picMkLst>
            <pc:docMk/>
            <pc:sldMk cId="1442223442" sldId="259"/>
            <ac:picMk id="5" creationId="{EEAF3622-D04A-ADC9-A7F2-A96A6B5EBFA3}"/>
          </ac:picMkLst>
        </pc:picChg>
      </pc:sldChg>
      <pc:sldChg chg="addSp delSp modSp new mod">
        <pc:chgData name="Sarawoot Kongyoung" userId="3c6e786b-6c74-44bb-b33c-0040d5d8c246" providerId="ADAL" clId="{56D86CE8-749D-4001-959A-02E6AC075F86}" dt="2024-03-13T14:48:54.954" v="306" actId="1076"/>
        <pc:sldMkLst>
          <pc:docMk/>
          <pc:sldMk cId="2239802879" sldId="260"/>
        </pc:sldMkLst>
        <pc:spChg chg="mod">
          <ac:chgData name="Sarawoot Kongyoung" userId="3c6e786b-6c74-44bb-b33c-0040d5d8c246" providerId="ADAL" clId="{56D86CE8-749D-4001-959A-02E6AC075F86}" dt="2024-03-13T14:48:46.455" v="303"/>
          <ac:spMkLst>
            <pc:docMk/>
            <pc:sldMk cId="2239802879" sldId="260"/>
            <ac:spMk id="2" creationId="{58847E77-2F8E-3140-C7A7-BD685D5C90E8}"/>
          </ac:spMkLst>
        </pc:spChg>
        <pc:spChg chg="del">
          <ac:chgData name="Sarawoot Kongyoung" userId="3c6e786b-6c74-44bb-b33c-0040d5d8c246" providerId="ADAL" clId="{56D86CE8-749D-4001-959A-02E6AC075F86}" dt="2024-03-13T14:48:41.328" v="302" actId="22"/>
          <ac:spMkLst>
            <pc:docMk/>
            <pc:sldMk cId="2239802879" sldId="260"/>
            <ac:spMk id="3" creationId="{675D1ABA-68B0-8301-524B-CF8B129E2E92}"/>
          </ac:spMkLst>
        </pc:spChg>
        <pc:picChg chg="add mod ord">
          <ac:chgData name="Sarawoot Kongyoung" userId="3c6e786b-6c74-44bb-b33c-0040d5d8c246" providerId="ADAL" clId="{56D86CE8-749D-4001-959A-02E6AC075F86}" dt="2024-03-13T14:48:54.954" v="306" actId="1076"/>
          <ac:picMkLst>
            <pc:docMk/>
            <pc:sldMk cId="2239802879" sldId="260"/>
            <ac:picMk id="5" creationId="{B8504D27-FEBB-FF98-5701-B75E19A9FC4B}"/>
          </ac:picMkLst>
        </pc:picChg>
      </pc:sldChg>
      <pc:sldChg chg="addSp delSp modSp add del mod">
        <pc:chgData name="Sarawoot Kongyoung" userId="3c6e786b-6c74-44bb-b33c-0040d5d8c246" providerId="ADAL" clId="{56D86CE8-749D-4001-959A-02E6AC075F86}" dt="2024-03-21T14:56:40.569" v="1416" actId="47"/>
        <pc:sldMkLst>
          <pc:docMk/>
          <pc:sldMk cId="3256728110" sldId="261"/>
        </pc:sldMkLst>
        <pc:spChg chg="add del mod">
          <ac:chgData name="Sarawoot Kongyoung" userId="3c6e786b-6c74-44bb-b33c-0040d5d8c246" providerId="ADAL" clId="{56D86CE8-749D-4001-959A-02E6AC075F86}" dt="2024-03-13T14:49:44.866" v="309" actId="22"/>
          <ac:spMkLst>
            <pc:docMk/>
            <pc:sldMk cId="3256728110" sldId="261"/>
            <ac:spMk id="4" creationId="{820C2740-901D-FC39-AAD9-3866C801A487}"/>
          </ac:spMkLst>
        </pc:spChg>
        <pc:picChg chg="del">
          <ac:chgData name="Sarawoot Kongyoung" userId="3c6e786b-6c74-44bb-b33c-0040d5d8c246" providerId="ADAL" clId="{56D86CE8-749D-4001-959A-02E6AC075F86}" dt="2024-03-13T14:49:42.815" v="308" actId="478"/>
          <ac:picMkLst>
            <pc:docMk/>
            <pc:sldMk cId="3256728110" sldId="261"/>
            <ac:picMk id="5" creationId="{07BDA37A-BF85-4D33-5FA2-9CB63814F4B0}"/>
          </ac:picMkLst>
        </pc:picChg>
        <pc:picChg chg="add mod ord">
          <ac:chgData name="Sarawoot Kongyoung" userId="3c6e786b-6c74-44bb-b33c-0040d5d8c246" providerId="ADAL" clId="{56D86CE8-749D-4001-959A-02E6AC075F86}" dt="2024-03-13T14:49:52.216" v="311" actId="14100"/>
          <ac:picMkLst>
            <pc:docMk/>
            <pc:sldMk cId="3256728110" sldId="261"/>
            <ac:picMk id="7" creationId="{24D60CC0-34FE-F917-2A02-63EF9C5612AA}"/>
          </ac:picMkLst>
        </pc:picChg>
      </pc:sldChg>
      <pc:sldChg chg="addSp modSp new mod">
        <pc:chgData name="Sarawoot Kongyoung" userId="3c6e786b-6c74-44bb-b33c-0040d5d8c246" providerId="ADAL" clId="{56D86CE8-749D-4001-959A-02E6AC075F86}" dt="2024-03-13T14:52:36.368" v="360" actId="164"/>
        <pc:sldMkLst>
          <pc:docMk/>
          <pc:sldMk cId="3860074860" sldId="262"/>
        </pc:sldMkLst>
        <pc:spChg chg="mod">
          <ac:chgData name="Sarawoot Kongyoung" userId="3c6e786b-6c74-44bb-b33c-0040d5d8c246" providerId="ADAL" clId="{56D86CE8-749D-4001-959A-02E6AC075F86}" dt="2024-03-13T14:50:33.160" v="332" actId="20577"/>
          <ac:spMkLst>
            <pc:docMk/>
            <pc:sldMk cId="3860074860" sldId="262"/>
            <ac:spMk id="2" creationId="{66426777-4409-90D0-A5D9-BD0E30962ED4}"/>
          </ac:spMkLst>
        </pc:spChg>
        <pc:spChg chg="mod">
          <ac:chgData name="Sarawoot Kongyoung" userId="3c6e786b-6c74-44bb-b33c-0040d5d8c246" providerId="ADAL" clId="{56D86CE8-749D-4001-959A-02E6AC075F86}" dt="2024-03-13T14:51:33.846" v="349" actId="207"/>
          <ac:spMkLst>
            <pc:docMk/>
            <pc:sldMk cId="3860074860" sldId="262"/>
            <ac:spMk id="3" creationId="{B54F295F-AA5C-4850-4E08-D469C6C2D403}"/>
          </ac:spMkLst>
        </pc:spChg>
        <pc:spChg chg="add mod">
          <ac:chgData name="Sarawoot Kongyoung" userId="3c6e786b-6c74-44bb-b33c-0040d5d8c246" providerId="ADAL" clId="{56D86CE8-749D-4001-959A-02E6AC075F86}" dt="2024-03-13T14:52:36.368" v="360" actId="164"/>
          <ac:spMkLst>
            <pc:docMk/>
            <pc:sldMk cId="3860074860" sldId="262"/>
            <ac:spMk id="6" creationId="{65F395D1-A47B-7D70-03F5-D9D7F7589DAB}"/>
          </ac:spMkLst>
        </pc:spChg>
        <pc:grpChg chg="add mod">
          <ac:chgData name="Sarawoot Kongyoung" userId="3c6e786b-6c74-44bb-b33c-0040d5d8c246" providerId="ADAL" clId="{56D86CE8-749D-4001-959A-02E6AC075F86}" dt="2024-03-13T14:52:36.368" v="360" actId="164"/>
          <ac:grpSpMkLst>
            <pc:docMk/>
            <pc:sldMk cId="3860074860" sldId="262"/>
            <ac:grpSpMk id="7" creationId="{DFFE7444-49DE-BDA3-8949-0403D2EF124A}"/>
          </ac:grpSpMkLst>
        </pc:grpChg>
        <pc:picChg chg="add mod">
          <ac:chgData name="Sarawoot Kongyoung" userId="3c6e786b-6c74-44bb-b33c-0040d5d8c246" providerId="ADAL" clId="{56D86CE8-749D-4001-959A-02E6AC075F86}" dt="2024-03-13T14:52:36.368" v="360" actId="164"/>
          <ac:picMkLst>
            <pc:docMk/>
            <pc:sldMk cId="3860074860" sldId="262"/>
            <ac:picMk id="5" creationId="{A17A807C-A8CF-6B32-0745-AD0329C424AD}"/>
          </ac:picMkLst>
        </pc:picChg>
      </pc:sldChg>
      <pc:sldChg chg="addSp delSp modSp new del mod">
        <pc:chgData name="Sarawoot Kongyoung" userId="3c6e786b-6c74-44bb-b33c-0040d5d8c246" providerId="ADAL" clId="{56D86CE8-749D-4001-959A-02E6AC075F86}" dt="2024-03-21T14:56:52.469" v="1417" actId="47"/>
        <pc:sldMkLst>
          <pc:docMk/>
          <pc:sldMk cId="4259496042" sldId="263"/>
        </pc:sldMkLst>
        <pc:spChg chg="mod">
          <ac:chgData name="Sarawoot Kongyoung" userId="3c6e786b-6c74-44bb-b33c-0040d5d8c246" providerId="ADAL" clId="{56D86CE8-749D-4001-959A-02E6AC075F86}" dt="2024-03-13T14:52:57.731" v="364"/>
          <ac:spMkLst>
            <pc:docMk/>
            <pc:sldMk cId="4259496042" sldId="263"/>
            <ac:spMk id="2" creationId="{64144290-145B-B792-DDAA-7D3107AFB8B4}"/>
          </ac:spMkLst>
        </pc:spChg>
        <pc:spChg chg="del">
          <ac:chgData name="Sarawoot Kongyoung" userId="3c6e786b-6c74-44bb-b33c-0040d5d8c246" providerId="ADAL" clId="{56D86CE8-749D-4001-959A-02E6AC075F86}" dt="2024-03-13T14:53:25.094" v="365" actId="22"/>
          <ac:spMkLst>
            <pc:docMk/>
            <pc:sldMk cId="4259496042" sldId="263"/>
            <ac:spMk id="3" creationId="{4C300704-921B-6271-8D23-7EF5CB8A03F1}"/>
          </ac:spMkLst>
        </pc:spChg>
        <pc:picChg chg="add mod ord">
          <ac:chgData name="Sarawoot Kongyoung" userId="3c6e786b-6c74-44bb-b33c-0040d5d8c246" providerId="ADAL" clId="{56D86CE8-749D-4001-959A-02E6AC075F86}" dt="2024-03-13T14:53:33.619" v="368" actId="1076"/>
          <ac:picMkLst>
            <pc:docMk/>
            <pc:sldMk cId="4259496042" sldId="263"/>
            <ac:picMk id="5" creationId="{80BA5E00-DBCC-601F-C1F6-63B161E3FC5B}"/>
          </ac:picMkLst>
        </pc:picChg>
      </pc:sldChg>
      <pc:sldChg chg="addSp delSp new del mod modClrScheme chgLayout">
        <pc:chgData name="Sarawoot Kongyoung" userId="3c6e786b-6c74-44bb-b33c-0040d5d8c246" providerId="ADAL" clId="{56D86CE8-749D-4001-959A-02E6AC075F86}" dt="2024-03-21T14:57:06.422" v="1419" actId="47"/>
        <pc:sldMkLst>
          <pc:docMk/>
          <pc:sldMk cId="3139534500" sldId="264"/>
        </pc:sldMkLst>
        <pc:spChg chg="del">
          <ac:chgData name="Sarawoot Kongyoung" userId="3c6e786b-6c74-44bb-b33c-0040d5d8c246" providerId="ADAL" clId="{56D86CE8-749D-4001-959A-02E6AC075F86}" dt="2024-03-13T14:55:31.603" v="374" actId="700"/>
          <ac:spMkLst>
            <pc:docMk/>
            <pc:sldMk cId="3139534500" sldId="264"/>
            <ac:spMk id="2" creationId="{DE038104-A733-7831-6476-F7ECBF42CC7C}"/>
          </ac:spMkLst>
        </pc:spChg>
        <pc:spChg chg="del">
          <ac:chgData name="Sarawoot Kongyoung" userId="3c6e786b-6c74-44bb-b33c-0040d5d8c246" providerId="ADAL" clId="{56D86CE8-749D-4001-959A-02E6AC075F86}" dt="2024-03-13T14:55:31.603" v="374" actId="700"/>
          <ac:spMkLst>
            <pc:docMk/>
            <pc:sldMk cId="3139534500" sldId="264"/>
            <ac:spMk id="3" creationId="{EA02BF20-3151-F5FA-354C-846C9CB1B97E}"/>
          </ac:spMkLst>
        </pc:spChg>
        <pc:picChg chg="add">
          <ac:chgData name="Sarawoot Kongyoung" userId="3c6e786b-6c74-44bb-b33c-0040d5d8c246" providerId="ADAL" clId="{56D86CE8-749D-4001-959A-02E6AC075F86}" dt="2024-03-13T14:55:32.532" v="375" actId="22"/>
          <ac:picMkLst>
            <pc:docMk/>
            <pc:sldMk cId="3139534500" sldId="264"/>
            <ac:picMk id="5" creationId="{ECA2D2FB-79D1-BC2C-C982-EDBF85692942}"/>
          </ac:picMkLst>
        </pc:picChg>
      </pc:sldChg>
      <pc:sldChg chg="addSp new del mod ord">
        <pc:chgData name="Sarawoot Kongyoung" userId="3c6e786b-6c74-44bb-b33c-0040d5d8c246" providerId="ADAL" clId="{56D86CE8-749D-4001-959A-02E6AC075F86}" dt="2024-03-21T14:56:54.932" v="1418" actId="47"/>
        <pc:sldMkLst>
          <pc:docMk/>
          <pc:sldMk cId="1080937036" sldId="265"/>
        </pc:sldMkLst>
        <pc:picChg chg="add">
          <ac:chgData name="Sarawoot Kongyoung" userId="3c6e786b-6c74-44bb-b33c-0040d5d8c246" providerId="ADAL" clId="{56D86CE8-749D-4001-959A-02E6AC075F86}" dt="2024-03-13T14:54:43.272" v="371" actId="22"/>
          <ac:picMkLst>
            <pc:docMk/>
            <pc:sldMk cId="1080937036" sldId="265"/>
            <ac:picMk id="3" creationId="{A1919265-C298-A4F4-A834-4FB701818589}"/>
          </ac:picMkLst>
        </pc:picChg>
      </pc:sldChg>
      <pc:sldChg chg="addSp delSp modSp new mod modClrScheme chgLayout">
        <pc:chgData name="Sarawoot Kongyoung" userId="3c6e786b-6c74-44bb-b33c-0040d5d8c246" providerId="ADAL" clId="{56D86CE8-749D-4001-959A-02E6AC075F86}" dt="2024-03-13T14:56:51.748" v="392" actId="1076"/>
        <pc:sldMkLst>
          <pc:docMk/>
          <pc:sldMk cId="1444571661" sldId="266"/>
        </pc:sldMkLst>
        <pc:spChg chg="add mod">
          <ac:chgData name="Sarawoot Kongyoung" userId="3c6e786b-6c74-44bb-b33c-0040d5d8c246" providerId="ADAL" clId="{56D86CE8-749D-4001-959A-02E6AC075F86}" dt="2024-03-13T14:56:29.931" v="387" actId="20577"/>
          <ac:spMkLst>
            <pc:docMk/>
            <pc:sldMk cId="1444571661" sldId="266"/>
            <ac:spMk id="2" creationId="{4018DD4E-84A9-7034-F446-9C80E63BFF52}"/>
          </ac:spMkLst>
        </pc:spChg>
        <pc:spChg chg="add del mod">
          <ac:chgData name="Sarawoot Kongyoung" userId="3c6e786b-6c74-44bb-b33c-0040d5d8c246" providerId="ADAL" clId="{56D86CE8-749D-4001-959A-02E6AC075F86}" dt="2024-03-13T14:56:44.089" v="388" actId="22"/>
          <ac:spMkLst>
            <pc:docMk/>
            <pc:sldMk cId="1444571661" sldId="266"/>
            <ac:spMk id="3" creationId="{29837953-FE60-DABE-4432-49A94F98DD33}"/>
          </ac:spMkLst>
        </pc:spChg>
        <pc:picChg chg="add mod ord">
          <ac:chgData name="Sarawoot Kongyoung" userId="3c6e786b-6c74-44bb-b33c-0040d5d8c246" providerId="ADAL" clId="{56D86CE8-749D-4001-959A-02E6AC075F86}" dt="2024-03-13T14:56:51.748" v="392" actId="1076"/>
          <ac:picMkLst>
            <pc:docMk/>
            <pc:sldMk cId="1444571661" sldId="266"/>
            <ac:picMk id="5" creationId="{C3727940-320F-A062-C424-135F439AAB82}"/>
          </ac:picMkLst>
        </pc:picChg>
      </pc:sldChg>
      <pc:sldChg chg="modSp new del mod">
        <pc:chgData name="Sarawoot Kongyoung" userId="3c6e786b-6c74-44bb-b33c-0040d5d8c246" providerId="ADAL" clId="{56D86CE8-749D-4001-959A-02E6AC075F86}" dt="2024-03-21T16:36:33.384" v="2561" actId="2696"/>
        <pc:sldMkLst>
          <pc:docMk/>
          <pc:sldMk cId="566812516" sldId="267"/>
        </pc:sldMkLst>
        <pc:spChg chg="mod">
          <ac:chgData name="Sarawoot Kongyoung" userId="3c6e786b-6c74-44bb-b33c-0040d5d8c246" providerId="ADAL" clId="{56D86CE8-749D-4001-959A-02E6AC075F86}" dt="2024-03-13T14:59:28.732" v="404" actId="6549"/>
          <ac:spMkLst>
            <pc:docMk/>
            <pc:sldMk cId="566812516" sldId="267"/>
            <ac:spMk id="2" creationId="{00554F5D-6B09-E8CF-8ADB-1EF98FD95EF2}"/>
          </ac:spMkLst>
        </pc:spChg>
        <pc:spChg chg="mod">
          <ac:chgData name="Sarawoot Kongyoung" userId="3c6e786b-6c74-44bb-b33c-0040d5d8c246" providerId="ADAL" clId="{56D86CE8-749D-4001-959A-02E6AC075F86}" dt="2024-03-13T14:59:56.058" v="412" actId="20577"/>
          <ac:spMkLst>
            <pc:docMk/>
            <pc:sldMk cId="566812516" sldId="267"/>
            <ac:spMk id="3" creationId="{08D40BDE-45BE-4808-21E8-5077C3C1F4EF}"/>
          </ac:spMkLst>
        </pc:spChg>
      </pc:sldChg>
      <pc:sldChg chg="addSp delSp modSp new mod">
        <pc:chgData name="Sarawoot Kongyoung" userId="3c6e786b-6c74-44bb-b33c-0040d5d8c246" providerId="ADAL" clId="{56D86CE8-749D-4001-959A-02E6AC075F86}" dt="2024-03-13T15:06:57.350" v="556" actId="1076"/>
        <pc:sldMkLst>
          <pc:docMk/>
          <pc:sldMk cId="3377424578" sldId="268"/>
        </pc:sldMkLst>
        <pc:spChg chg="mod">
          <ac:chgData name="Sarawoot Kongyoung" userId="3c6e786b-6c74-44bb-b33c-0040d5d8c246" providerId="ADAL" clId="{56D86CE8-749D-4001-959A-02E6AC075F86}" dt="2024-03-13T15:02:21.436" v="437" actId="20577"/>
          <ac:spMkLst>
            <pc:docMk/>
            <pc:sldMk cId="3377424578" sldId="268"/>
            <ac:spMk id="2" creationId="{8C3E62A8-5981-524E-A1B8-BB5A96217801}"/>
          </ac:spMkLst>
        </pc:spChg>
        <pc:spChg chg="del">
          <ac:chgData name="Sarawoot Kongyoung" userId="3c6e786b-6c74-44bb-b33c-0040d5d8c246" providerId="ADAL" clId="{56D86CE8-749D-4001-959A-02E6AC075F86}" dt="2024-03-13T15:02:23.635" v="438"/>
          <ac:spMkLst>
            <pc:docMk/>
            <pc:sldMk cId="3377424578" sldId="268"/>
            <ac:spMk id="3" creationId="{61468CB9-89E6-18F7-D746-EF22290A423D}"/>
          </ac:spMkLst>
        </pc:spChg>
        <pc:spChg chg="add mod">
          <ac:chgData name="Sarawoot Kongyoung" userId="3c6e786b-6c74-44bb-b33c-0040d5d8c246" providerId="ADAL" clId="{56D86CE8-749D-4001-959A-02E6AC075F86}" dt="2024-03-13T15:05:21.416" v="525" actId="14100"/>
          <ac:spMkLst>
            <pc:docMk/>
            <pc:sldMk cId="3377424578" sldId="268"/>
            <ac:spMk id="5" creationId="{C3B047E5-5078-B417-841F-96858D8225BC}"/>
          </ac:spMkLst>
        </pc:spChg>
        <pc:spChg chg="add mod">
          <ac:chgData name="Sarawoot Kongyoung" userId="3c6e786b-6c74-44bb-b33c-0040d5d8c246" providerId="ADAL" clId="{56D86CE8-749D-4001-959A-02E6AC075F86}" dt="2024-03-13T15:06:23.961" v="529" actId="1076"/>
          <ac:spMkLst>
            <pc:docMk/>
            <pc:sldMk cId="3377424578" sldId="268"/>
            <ac:spMk id="6" creationId="{F9A5A1D9-ECF7-A4FF-E6CA-4B67EEDEC2DE}"/>
          </ac:spMkLst>
        </pc:spChg>
        <pc:spChg chg="add">
          <ac:chgData name="Sarawoot Kongyoung" userId="3c6e786b-6c74-44bb-b33c-0040d5d8c246" providerId="ADAL" clId="{56D86CE8-749D-4001-959A-02E6AC075F86}" dt="2024-03-13T15:03:37.650" v="481" actId="11529"/>
          <ac:spMkLst>
            <pc:docMk/>
            <pc:sldMk cId="3377424578" sldId="268"/>
            <ac:spMk id="7" creationId="{D494E00C-BDCF-D08F-8C86-A554C03A15A0}"/>
          </ac:spMkLst>
        </pc:spChg>
        <pc:spChg chg="add mod">
          <ac:chgData name="Sarawoot Kongyoung" userId="3c6e786b-6c74-44bb-b33c-0040d5d8c246" providerId="ADAL" clId="{56D86CE8-749D-4001-959A-02E6AC075F86}" dt="2024-03-13T15:05:05.201" v="520" actId="14100"/>
          <ac:spMkLst>
            <pc:docMk/>
            <pc:sldMk cId="3377424578" sldId="268"/>
            <ac:spMk id="8" creationId="{0CF29150-C4A0-4B85-CA3A-567523A55EB4}"/>
          </ac:spMkLst>
        </pc:spChg>
        <pc:spChg chg="add mod">
          <ac:chgData name="Sarawoot Kongyoung" userId="3c6e786b-6c74-44bb-b33c-0040d5d8c246" providerId="ADAL" clId="{56D86CE8-749D-4001-959A-02E6AC075F86}" dt="2024-03-13T15:05:02.642" v="519" actId="1076"/>
          <ac:spMkLst>
            <pc:docMk/>
            <pc:sldMk cId="3377424578" sldId="268"/>
            <ac:spMk id="11" creationId="{A340682D-6780-64F8-E01B-F7C487C69EEA}"/>
          </ac:spMkLst>
        </pc:spChg>
        <pc:spChg chg="add mod">
          <ac:chgData name="Sarawoot Kongyoung" userId="3c6e786b-6c74-44bb-b33c-0040d5d8c246" providerId="ADAL" clId="{56D86CE8-749D-4001-959A-02E6AC075F86}" dt="2024-03-13T15:05:15.138" v="523" actId="14100"/>
          <ac:spMkLst>
            <pc:docMk/>
            <pc:sldMk cId="3377424578" sldId="268"/>
            <ac:spMk id="12" creationId="{7A0986C0-D808-2A9F-7F9C-16DB2FD7E638}"/>
          </ac:spMkLst>
        </pc:spChg>
        <pc:spChg chg="add mod">
          <ac:chgData name="Sarawoot Kongyoung" userId="3c6e786b-6c74-44bb-b33c-0040d5d8c246" providerId="ADAL" clId="{56D86CE8-749D-4001-959A-02E6AC075F86}" dt="2024-03-13T15:06:57.350" v="556" actId="1076"/>
          <ac:spMkLst>
            <pc:docMk/>
            <pc:sldMk cId="3377424578" sldId="268"/>
            <ac:spMk id="15" creationId="{71B5DDE5-1F6C-F6B7-6B60-58FBF3D141F5}"/>
          </ac:spMkLst>
        </pc:spChg>
        <pc:picChg chg="add mod">
          <ac:chgData name="Sarawoot Kongyoung" userId="3c6e786b-6c74-44bb-b33c-0040d5d8c246" providerId="ADAL" clId="{56D86CE8-749D-4001-959A-02E6AC075F86}" dt="2024-03-13T15:05:17.276" v="524" actId="1076"/>
          <ac:picMkLst>
            <pc:docMk/>
            <pc:sldMk cId="3377424578" sldId="268"/>
            <ac:picMk id="4" creationId="{CCF5F54F-96C4-C06B-F2C6-E7166996EC28}"/>
          </ac:picMkLst>
        </pc:picChg>
        <pc:picChg chg="add mod">
          <ac:chgData name="Sarawoot Kongyoung" userId="3c6e786b-6c74-44bb-b33c-0040d5d8c246" providerId="ADAL" clId="{56D86CE8-749D-4001-959A-02E6AC075F86}" dt="2024-03-13T15:04:59.299" v="518" actId="1076"/>
          <ac:picMkLst>
            <pc:docMk/>
            <pc:sldMk cId="3377424578" sldId="268"/>
            <ac:picMk id="10" creationId="{8292EA05-2B6E-6257-B12C-DFC31650BBA2}"/>
          </ac:picMkLst>
        </pc:picChg>
        <pc:picChg chg="add mod">
          <ac:chgData name="Sarawoot Kongyoung" userId="3c6e786b-6c74-44bb-b33c-0040d5d8c246" providerId="ADAL" clId="{56D86CE8-749D-4001-959A-02E6AC075F86}" dt="2024-03-13T15:06:36.502" v="531" actId="27349"/>
          <ac:picMkLst>
            <pc:docMk/>
            <pc:sldMk cId="3377424578" sldId="268"/>
            <ac:picMk id="14" creationId="{4CE6623A-F963-DBAD-90DB-721211257E72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5:09:57.807" v="637" actId="113"/>
        <pc:sldMkLst>
          <pc:docMk/>
          <pc:sldMk cId="3697595774" sldId="269"/>
        </pc:sldMkLst>
        <pc:spChg chg="mod">
          <ac:chgData name="Sarawoot Kongyoung" userId="3c6e786b-6c74-44bb-b33c-0040d5d8c246" providerId="ADAL" clId="{56D86CE8-749D-4001-959A-02E6AC075F86}" dt="2024-03-13T15:09:16.069" v="622" actId="26606"/>
          <ac:spMkLst>
            <pc:docMk/>
            <pc:sldMk cId="3697595774" sldId="269"/>
            <ac:spMk id="2" creationId="{1D43213F-1C89-0E7F-1F99-D6DA0339777B}"/>
          </ac:spMkLst>
        </pc:spChg>
        <pc:spChg chg="del mod">
          <ac:chgData name="Sarawoot Kongyoung" userId="3c6e786b-6c74-44bb-b33c-0040d5d8c246" providerId="ADAL" clId="{56D86CE8-749D-4001-959A-02E6AC075F86}" dt="2024-03-13T15:09:16.069" v="622" actId="26606"/>
          <ac:spMkLst>
            <pc:docMk/>
            <pc:sldMk cId="3697595774" sldId="269"/>
            <ac:spMk id="3" creationId="{3B91D504-4EB0-AED2-DB16-F5E0FB7A1B1D}"/>
          </ac:spMkLst>
        </pc:spChg>
        <pc:spChg chg="add">
          <ac:chgData name="Sarawoot Kongyoung" userId="3c6e786b-6c74-44bb-b33c-0040d5d8c246" providerId="ADAL" clId="{56D86CE8-749D-4001-959A-02E6AC075F86}" dt="2024-03-13T15:09:16.069" v="622" actId="26606"/>
          <ac:spMkLst>
            <pc:docMk/>
            <pc:sldMk cId="3697595774" sldId="269"/>
            <ac:spMk id="9" creationId="{6D1A2CED-DA9B-4CCF-8215-CFC65FE71603}"/>
          </ac:spMkLst>
        </pc:spChg>
        <pc:spChg chg="add">
          <ac:chgData name="Sarawoot Kongyoung" userId="3c6e786b-6c74-44bb-b33c-0040d5d8c246" providerId="ADAL" clId="{56D86CE8-749D-4001-959A-02E6AC075F86}" dt="2024-03-13T15:09:16.069" v="622" actId="26606"/>
          <ac:spMkLst>
            <pc:docMk/>
            <pc:sldMk cId="3697595774" sldId="269"/>
            <ac:spMk id="11" creationId="{562DFC44-A40C-4573-9230-B3EDB3EC8EEB}"/>
          </ac:spMkLst>
        </pc:spChg>
        <pc:spChg chg="add">
          <ac:chgData name="Sarawoot Kongyoung" userId="3c6e786b-6c74-44bb-b33c-0040d5d8c246" providerId="ADAL" clId="{56D86CE8-749D-4001-959A-02E6AC075F86}" dt="2024-03-13T15:09:16.069" v="622" actId="26606"/>
          <ac:spMkLst>
            <pc:docMk/>
            <pc:sldMk cId="3697595774" sldId="269"/>
            <ac:spMk id="13" creationId="{15589D35-CF9F-4DE9-A792-8571A09E9BC9}"/>
          </ac:spMkLst>
        </pc:spChg>
        <pc:graphicFrameChg chg="add mod modGraphic">
          <ac:chgData name="Sarawoot Kongyoung" userId="3c6e786b-6c74-44bb-b33c-0040d5d8c246" providerId="ADAL" clId="{56D86CE8-749D-4001-959A-02E6AC075F86}" dt="2024-03-13T15:09:57.807" v="637" actId="113"/>
          <ac:graphicFrameMkLst>
            <pc:docMk/>
            <pc:sldMk cId="3697595774" sldId="269"/>
            <ac:graphicFrameMk id="5" creationId="{35E55678-CEA0-1CD3-412A-D7FC9AF4C4FE}"/>
          </ac:graphicFrameMkLst>
        </pc:graphicFrameChg>
      </pc:sldChg>
      <pc:sldChg chg="addSp delSp modSp new mod">
        <pc:chgData name="Sarawoot Kongyoung" userId="3c6e786b-6c74-44bb-b33c-0040d5d8c246" providerId="ADAL" clId="{56D86CE8-749D-4001-959A-02E6AC075F86}" dt="2024-03-13T15:12:12.768" v="645" actId="14100"/>
        <pc:sldMkLst>
          <pc:docMk/>
          <pc:sldMk cId="2739491540" sldId="270"/>
        </pc:sldMkLst>
        <pc:spChg chg="mod">
          <ac:chgData name="Sarawoot Kongyoung" userId="3c6e786b-6c74-44bb-b33c-0040d5d8c246" providerId="ADAL" clId="{56D86CE8-749D-4001-959A-02E6AC075F86}" dt="2024-03-13T15:11:22.150" v="642" actId="20577"/>
          <ac:spMkLst>
            <pc:docMk/>
            <pc:sldMk cId="2739491540" sldId="270"/>
            <ac:spMk id="2" creationId="{1DA9E4AB-7332-1DE5-B183-82A02F6E6C6A}"/>
          </ac:spMkLst>
        </pc:spChg>
        <pc:spChg chg="del">
          <ac:chgData name="Sarawoot Kongyoung" userId="3c6e786b-6c74-44bb-b33c-0040d5d8c246" providerId="ADAL" clId="{56D86CE8-749D-4001-959A-02E6AC075F86}" dt="2024-03-13T15:12:04.447" v="643" actId="22"/>
          <ac:spMkLst>
            <pc:docMk/>
            <pc:sldMk cId="2739491540" sldId="270"/>
            <ac:spMk id="3" creationId="{A31587D5-33D0-3311-6027-302F6045EADE}"/>
          </ac:spMkLst>
        </pc:spChg>
        <pc:picChg chg="add mod ord">
          <ac:chgData name="Sarawoot Kongyoung" userId="3c6e786b-6c74-44bb-b33c-0040d5d8c246" providerId="ADAL" clId="{56D86CE8-749D-4001-959A-02E6AC075F86}" dt="2024-03-13T15:12:12.768" v="645" actId="14100"/>
          <ac:picMkLst>
            <pc:docMk/>
            <pc:sldMk cId="2739491540" sldId="270"/>
            <ac:picMk id="5" creationId="{B9630E2B-7A24-D4DC-7978-F1074075F25A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5:14:48.527" v="652" actId="27614"/>
        <pc:sldMkLst>
          <pc:docMk/>
          <pc:sldMk cId="935478033" sldId="271"/>
        </pc:sldMkLst>
        <pc:spChg chg="mod">
          <ac:chgData name="Sarawoot Kongyoung" userId="3c6e786b-6c74-44bb-b33c-0040d5d8c246" providerId="ADAL" clId="{56D86CE8-749D-4001-959A-02E6AC075F86}" dt="2024-03-13T15:14:39.399" v="651" actId="26606"/>
          <ac:spMkLst>
            <pc:docMk/>
            <pc:sldMk cId="935478033" sldId="271"/>
            <ac:spMk id="2" creationId="{A80FDC39-5558-E8D4-2503-DFE5C1305EE8}"/>
          </ac:spMkLst>
        </pc:spChg>
        <pc:spChg chg="del">
          <ac:chgData name="Sarawoot Kongyoung" userId="3c6e786b-6c74-44bb-b33c-0040d5d8c246" providerId="ADAL" clId="{56D86CE8-749D-4001-959A-02E6AC075F86}" dt="2024-03-13T15:14:28.304" v="650" actId="22"/>
          <ac:spMkLst>
            <pc:docMk/>
            <pc:sldMk cId="935478033" sldId="271"/>
            <ac:spMk id="3" creationId="{6CC32BA2-36FB-3BDF-A630-008BC63CA4E9}"/>
          </ac:spMkLst>
        </pc:spChg>
        <pc:spChg chg="add">
          <ac:chgData name="Sarawoot Kongyoung" userId="3c6e786b-6c74-44bb-b33c-0040d5d8c246" providerId="ADAL" clId="{56D86CE8-749D-4001-959A-02E6AC075F86}" dt="2024-03-13T15:14:39.399" v="651" actId="26606"/>
          <ac:spMkLst>
            <pc:docMk/>
            <pc:sldMk cId="935478033" sldId="271"/>
            <ac:spMk id="10" creationId="{D4771268-CB57-404A-9271-370EB28F6090}"/>
          </ac:spMkLst>
        </pc:spChg>
        <pc:picChg chg="add mod ord">
          <ac:chgData name="Sarawoot Kongyoung" userId="3c6e786b-6c74-44bb-b33c-0040d5d8c246" providerId="ADAL" clId="{56D86CE8-749D-4001-959A-02E6AC075F86}" dt="2024-03-13T15:14:48.527" v="652" actId="27614"/>
          <ac:picMkLst>
            <pc:docMk/>
            <pc:sldMk cId="935478033" sldId="271"/>
            <ac:picMk id="5" creationId="{C5796A07-8E54-23E0-94D9-830F44ADB048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5:19:44.485" v="656" actId="27614"/>
        <pc:sldMkLst>
          <pc:docMk/>
          <pc:sldMk cId="515748423" sldId="272"/>
        </pc:sldMkLst>
        <pc:spChg chg="del">
          <ac:chgData name="Sarawoot Kongyoung" userId="3c6e786b-6c74-44bb-b33c-0040d5d8c246" providerId="ADAL" clId="{56D86CE8-749D-4001-959A-02E6AC075F86}" dt="2024-03-13T15:19:38.929" v="655" actId="26606"/>
          <ac:spMkLst>
            <pc:docMk/>
            <pc:sldMk cId="515748423" sldId="272"/>
            <ac:spMk id="2" creationId="{E3FA9A09-E40E-0B89-E867-84D908C1160A}"/>
          </ac:spMkLst>
        </pc:spChg>
        <pc:spChg chg="del">
          <ac:chgData name="Sarawoot Kongyoung" userId="3c6e786b-6c74-44bb-b33c-0040d5d8c246" providerId="ADAL" clId="{56D86CE8-749D-4001-959A-02E6AC075F86}" dt="2024-03-13T15:19:34.954" v="654" actId="22"/>
          <ac:spMkLst>
            <pc:docMk/>
            <pc:sldMk cId="515748423" sldId="272"/>
            <ac:spMk id="3" creationId="{39A40185-1832-65EF-0E4A-FB5206414461}"/>
          </ac:spMkLst>
        </pc:spChg>
        <pc:picChg chg="add mod ord">
          <ac:chgData name="Sarawoot Kongyoung" userId="3c6e786b-6c74-44bb-b33c-0040d5d8c246" providerId="ADAL" clId="{56D86CE8-749D-4001-959A-02E6AC075F86}" dt="2024-03-13T15:19:44.485" v="656" actId="27614"/>
          <ac:picMkLst>
            <pc:docMk/>
            <pc:sldMk cId="515748423" sldId="272"/>
            <ac:picMk id="5" creationId="{D60E878B-E1A2-C4E1-D3BE-557BF3D378E1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20:14.670" v="661" actId="27614"/>
        <pc:sldMkLst>
          <pc:docMk/>
          <pc:sldMk cId="1229031369" sldId="273"/>
        </pc:sldMkLst>
        <pc:spChg chg="del">
          <ac:chgData name="Sarawoot Kongyoung" userId="3c6e786b-6c74-44bb-b33c-0040d5d8c246" providerId="ADAL" clId="{56D86CE8-749D-4001-959A-02E6AC075F86}" dt="2024-03-13T15:20:01.494" v="658" actId="700"/>
          <ac:spMkLst>
            <pc:docMk/>
            <pc:sldMk cId="1229031369" sldId="273"/>
            <ac:spMk id="2" creationId="{A683F541-B81F-E54F-E832-66C9F798C0B0}"/>
          </ac:spMkLst>
        </pc:spChg>
        <pc:spChg chg="del">
          <ac:chgData name="Sarawoot Kongyoung" userId="3c6e786b-6c74-44bb-b33c-0040d5d8c246" providerId="ADAL" clId="{56D86CE8-749D-4001-959A-02E6AC075F86}" dt="2024-03-13T15:20:01.494" v="658" actId="700"/>
          <ac:spMkLst>
            <pc:docMk/>
            <pc:sldMk cId="1229031369" sldId="273"/>
            <ac:spMk id="3" creationId="{7B52D79A-C9D8-9765-8A07-52844AE05006}"/>
          </ac:spMkLst>
        </pc:spChg>
        <pc:picChg chg="add mod">
          <ac:chgData name="Sarawoot Kongyoung" userId="3c6e786b-6c74-44bb-b33c-0040d5d8c246" providerId="ADAL" clId="{56D86CE8-749D-4001-959A-02E6AC075F86}" dt="2024-03-13T15:20:14.670" v="661" actId="27614"/>
          <ac:picMkLst>
            <pc:docMk/>
            <pc:sldMk cId="1229031369" sldId="273"/>
            <ac:picMk id="5" creationId="{86F8DE0A-3B2C-0BC8-7201-5B186D16F1EB}"/>
          </ac:picMkLst>
        </pc:picChg>
      </pc:sldChg>
      <pc:sldChg chg="addSp delSp modSp new mod ord">
        <pc:chgData name="Sarawoot Kongyoung" userId="3c6e786b-6c74-44bb-b33c-0040d5d8c246" providerId="ADAL" clId="{56D86CE8-749D-4001-959A-02E6AC075F86}" dt="2024-03-13T15:23:50.429" v="776" actId="732"/>
        <pc:sldMkLst>
          <pc:docMk/>
          <pc:sldMk cId="1677389806" sldId="274"/>
        </pc:sldMkLst>
        <pc:spChg chg="mod">
          <ac:chgData name="Sarawoot Kongyoung" userId="3c6e786b-6c74-44bb-b33c-0040d5d8c246" providerId="ADAL" clId="{56D86CE8-749D-4001-959A-02E6AC075F86}" dt="2024-03-13T15:21:13.212" v="757" actId="313"/>
          <ac:spMkLst>
            <pc:docMk/>
            <pc:sldMk cId="1677389806" sldId="274"/>
            <ac:spMk id="2" creationId="{57646FF0-95C2-643A-2C2A-71C2C69B5772}"/>
          </ac:spMkLst>
        </pc:spChg>
        <pc:spChg chg="del mod">
          <ac:chgData name="Sarawoot Kongyoung" userId="3c6e786b-6c74-44bb-b33c-0040d5d8c246" providerId="ADAL" clId="{56D86CE8-749D-4001-959A-02E6AC075F86}" dt="2024-03-13T15:21:46.075" v="763" actId="478"/>
          <ac:spMkLst>
            <pc:docMk/>
            <pc:sldMk cId="1677389806" sldId="274"/>
            <ac:spMk id="3" creationId="{CC3BB77D-BDCD-E46A-0EC5-3FE9D00876C4}"/>
          </ac:spMkLst>
        </pc:spChg>
        <pc:spChg chg="add mod">
          <ac:chgData name="Sarawoot Kongyoung" userId="3c6e786b-6c74-44bb-b33c-0040d5d8c246" providerId="ADAL" clId="{56D86CE8-749D-4001-959A-02E6AC075F86}" dt="2024-03-13T15:21:50.219" v="765"/>
          <ac:spMkLst>
            <pc:docMk/>
            <pc:sldMk cId="1677389806" sldId="274"/>
            <ac:spMk id="4" creationId="{85E668E6-CB31-5893-F6B3-FDC715527229}"/>
          </ac:spMkLst>
        </pc:spChg>
        <pc:spChg chg="add mod">
          <ac:chgData name="Sarawoot Kongyoung" userId="3c6e786b-6c74-44bb-b33c-0040d5d8c246" providerId="ADAL" clId="{56D86CE8-749D-4001-959A-02E6AC075F86}" dt="2024-03-13T15:23:13.147" v="767" actId="1076"/>
          <ac:spMkLst>
            <pc:docMk/>
            <pc:sldMk cId="1677389806" sldId="274"/>
            <ac:spMk id="5" creationId="{25777A66-B885-5D1F-3814-534EE3100641}"/>
          </ac:spMkLst>
        </pc:spChg>
        <pc:spChg chg="add mod">
          <ac:chgData name="Sarawoot Kongyoung" userId="3c6e786b-6c74-44bb-b33c-0040d5d8c246" providerId="ADAL" clId="{56D86CE8-749D-4001-959A-02E6AC075F86}" dt="2024-03-13T15:23:17.303" v="769" actId="1076"/>
          <ac:spMkLst>
            <pc:docMk/>
            <pc:sldMk cId="1677389806" sldId="274"/>
            <ac:spMk id="6" creationId="{CC1D303C-921C-9AB7-5E9E-EB0179BA0A83}"/>
          </ac:spMkLst>
        </pc:spChg>
        <pc:spChg chg="add mod">
          <ac:chgData name="Sarawoot Kongyoung" userId="3c6e786b-6c74-44bb-b33c-0040d5d8c246" providerId="ADAL" clId="{56D86CE8-749D-4001-959A-02E6AC075F86}" dt="2024-03-13T15:23:20.222" v="771" actId="1076"/>
          <ac:spMkLst>
            <pc:docMk/>
            <pc:sldMk cId="1677389806" sldId="274"/>
            <ac:spMk id="7" creationId="{F58592F9-A631-051D-CB81-A9022A7E9ED5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9" creationId="{2D522A78-1A66-7494-4427-35BF33D4B907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0" creationId="{28013910-A809-97D5-59DA-E0726E6E8E56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1" creationId="{B8A70CE2-37E8-1519-3622-A14F9D15AA19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2" creationId="{03C75ADE-2B8F-4BBB-EF80-03553CAB551F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3" creationId="{55256B8C-ED8D-ABA6-AEA0-53AC6E8D949F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4" creationId="{1D6A83A7-7742-6F15-E39A-D03488654475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5" creationId="{FF6BC22F-79AA-C810-F74A-2CC09A7C4F02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6" creationId="{8AA07473-5364-CCC8-A202-3A607AF1F6F5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7" creationId="{720FD46D-8438-E4DA-A9E2-916E8BFBEBBB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8" creationId="{3B040564-DC3D-D75A-181F-EF2127874DC0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19" creationId="{74EC91BC-99E1-AF10-813B-95D15DE74566}"/>
          </ac:spMkLst>
        </pc:spChg>
        <pc:spChg chg="mod">
          <ac:chgData name="Sarawoot Kongyoung" userId="3c6e786b-6c74-44bb-b33c-0040d5d8c246" providerId="ADAL" clId="{56D86CE8-749D-4001-959A-02E6AC075F86}" dt="2024-03-13T15:23:27.252" v="772"/>
          <ac:spMkLst>
            <pc:docMk/>
            <pc:sldMk cId="1677389806" sldId="274"/>
            <ac:spMk id="20" creationId="{345C9C07-F01E-1B05-5751-5E88AFE33E82}"/>
          </ac:spMkLst>
        </pc:spChg>
        <pc:grpChg chg="add mod">
          <ac:chgData name="Sarawoot Kongyoung" userId="3c6e786b-6c74-44bb-b33c-0040d5d8c246" providerId="ADAL" clId="{56D86CE8-749D-4001-959A-02E6AC075F86}" dt="2024-03-13T15:23:27.252" v="772"/>
          <ac:grpSpMkLst>
            <pc:docMk/>
            <pc:sldMk cId="1677389806" sldId="274"/>
            <ac:grpSpMk id="8" creationId="{2F767F19-0F61-7EE0-89A8-EA32CC5B0474}"/>
          </ac:grpSpMkLst>
        </pc:grpChg>
        <pc:picChg chg="add mod modCrop">
          <ac:chgData name="Sarawoot Kongyoung" userId="3c6e786b-6c74-44bb-b33c-0040d5d8c246" providerId="ADAL" clId="{56D86CE8-749D-4001-959A-02E6AC075F86}" dt="2024-03-13T15:23:50.429" v="776" actId="732"/>
          <ac:picMkLst>
            <pc:docMk/>
            <pc:sldMk cId="1677389806" sldId="274"/>
            <ac:picMk id="21" creationId="{6BADF754-7B04-4116-10BA-665D199E3EAA}"/>
          </ac:picMkLst>
        </pc:picChg>
      </pc:sldChg>
      <pc:sldChg chg="addSp delSp modSp new mod">
        <pc:chgData name="Sarawoot Kongyoung" userId="3c6e786b-6c74-44bb-b33c-0040d5d8c246" providerId="ADAL" clId="{56D86CE8-749D-4001-959A-02E6AC075F86}" dt="2024-03-13T15:24:38.312" v="784" actId="1076"/>
        <pc:sldMkLst>
          <pc:docMk/>
          <pc:sldMk cId="1904266055" sldId="275"/>
        </pc:sldMkLst>
        <pc:spChg chg="mod">
          <ac:chgData name="Sarawoot Kongyoung" userId="3c6e786b-6c74-44bb-b33c-0040d5d8c246" providerId="ADAL" clId="{56D86CE8-749D-4001-959A-02E6AC075F86}" dt="2024-03-13T15:24:09.510" v="780"/>
          <ac:spMkLst>
            <pc:docMk/>
            <pc:sldMk cId="1904266055" sldId="275"/>
            <ac:spMk id="2" creationId="{D3CC273A-F48C-D8FA-301E-75F05EF3B06C}"/>
          </ac:spMkLst>
        </pc:spChg>
        <pc:spChg chg="del">
          <ac:chgData name="Sarawoot Kongyoung" userId="3c6e786b-6c74-44bb-b33c-0040d5d8c246" providerId="ADAL" clId="{56D86CE8-749D-4001-959A-02E6AC075F86}" dt="2024-03-13T15:24:28.791" v="781" actId="22"/>
          <ac:spMkLst>
            <pc:docMk/>
            <pc:sldMk cId="1904266055" sldId="275"/>
            <ac:spMk id="3" creationId="{76A35C36-2747-9C86-67B7-32C0620D7FD1}"/>
          </ac:spMkLst>
        </pc:spChg>
        <pc:picChg chg="add mod ord">
          <ac:chgData name="Sarawoot Kongyoung" userId="3c6e786b-6c74-44bb-b33c-0040d5d8c246" providerId="ADAL" clId="{56D86CE8-749D-4001-959A-02E6AC075F86}" dt="2024-03-13T15:24:38.312" v="784" actId="1076"/>
          <ac:picMkLst>
            <pc:docMk/>
            <pc:sldMk cId="1904266055" sldId="275"/>
            <ac:picMk id="5" creationId="{486FBA8A-79A5-079B-7482-ECA7DDBAD104}"/>
          </ac:picMkLst>
        </pc:picChg>
      </pc:sldChg>
      <pc:sldChg chg="addSp delSp modSp new mod">
        <pc:chgData name="Sarawoot Kongyoung" userId="3c6e786b-6c74-44bb-b33c-0040d5d8c246" providerId="ADAL" clId="{56D86CE8-749D-4001-959A-02E6AC075F86}" dt="2024-03-13T15:25:16.113" v="795" actId="1076"/>
        <pc:sldMkLst>
          <pc:docMk/>
          <pc:sldMk cId="2362777480" sldId="276"/>
        </pc:sldMkLst>
        <pc:spChg chg="mod">
          <ac:chgData name="Sarawoot Kongyoung" userId="3c6e786b-6c74-44bb-b33c-0040d5d8c246" providerId="ADAL" clId="{56D86CE8-749D-4001-959A-02E6AC075F86}" dt="2024-03-13T15:24:51.944" v="790"/>
          <ac:spMkLst>
            <pc:docMk/>
            <pc:sldMk cId="2362777480" sldId="276"/>
            <ac:spMk id="2" creationId="{DCA40149-90B2-34DE-64BD-4A2DDDF57BAD}"/>
          </ac:spMkLst>
        </pc:spChg>
        <pc:spChg chg="del">
          <ac:chgData name="Sarawoot Kongyoung" userId="3c6e786b-6c74-44bb-b33c-0040d5d8c246" providerId="ADAL" clId="{56D86CE8-749D-4001-959A-02E6AC075F86}" dt="2024-03-13T15:25:07.146" v="791" actId="22"/>
          <ac:spMkLst>
            <pc:docMk/>
            <pc:sldMk cId="2362777480" sldId="276"/>
            <ac:spMk id="3" creationId="{3BB7126D-6FE1-7C1B-9AE9-B29B38ECD827}"/>
          </ac:spMkLst>
        </pc:spChg>
        <pc:picChg chg="add mod ord">
          <ac:chgData name="Sarawoot Kongyoung" userId="3c6e786b-6c74-44bb-b33c-0040d5d8c246" providerId="ADAL" clId="{56D86CE8-749D-4001-959A-02E6AC075F86}" dt="2024-03-13T15:25:16.113" v="795" actId="1076"/>
          <ac:picMkLst>
            <pc:docMk/>
            <pc:sldMk cId="2362777480" sldId="276"/>
            <ac:picMk id="5" creationId="{78DFDE8D-3527-4934-6317-343E528D72BC}"/>
          </ac:picMkLst>
        </pc:picChg>
      </pc:sldChg>
      <pc:sldChg chg="addSp delSp modSp new mod">
        <pc:chgData name="Sarawoot Kongyoung" userId="3c6e786b-6c74-44bb-b33c-0040d5d8c246" providerId="ADAL" clId="{56D86CE8-749D-4001-959A-02E6AC075F86}" dt="2024-03-13T15:25:46.362" v="802" actId="14100"/>
        <pc:sldMkLst>
          <pc:docMk/>
          <pc:sldMk cId="3370249945" sldId="277"/>
        </pc:sldMkLst>
        <pc:spChg chg="mod">
          <ac:chgData name="Sarawoot Kongyoung" userId="3c6e786b-6c74-44bb-b33c-0040d5d8c246" providerId="ADAL" clId="{56D86CE8-749D-4001-959A-02E6AC075F86}" dt="2024-03-13T15:25:32.549" v="799"/>
          <ac:spMkLst>
            <pc:docMk/>
            <pc:sldMk cId="3370249945" sldId="277"/>
            <ac:spMk id="2" creationId="{08B44877-8C39-621B-41AC-358A156612B2}"/>
          </ac:spMkLst>
        </pc:spChg>
        <pc:spChg chg="del">
          <ac:chgData name="Sarawoot Kongyoung" userId="3c6e786b-6c74-44bb-b33c-0040d5d8c246" providerId="ADAL" clId="{56D86CE8-749D-4001-959A-02E6AC075F86}" dt="2024-03-13T15:25:41.201" v="800" actId="22"/>
          <ac:spMkLst>
            <pc:docMk/>
            <pc:sldMk cId="3370249945" sldId="277"/>
            <ac:spMk id="3" creationId="{68FC1B70-B296-3A23-2D80-16416F4DE9D5}"/>
          </ac:spMkLst>
        </pc:spChg>
        <pc:picChg chg="add mod ord">
          <ac:chgData name="Sarawoot Kongyoung" userId="3c6e786b-6c74-44bb-b33c-0040d5d8c246" providerId="ADAL" clId="{56D86CE8-749D-4001-959A-02E6AC075F86}" dt="2024-03-13T15:25:46.362" v="802" actId="14100"/>
          <ac:picMkLst>
            <pc:docMk/>
            <pc:sldMk cId="3370249945" sldId="277"/>
            <ac:picMk id="5" creationId="{56FA2989-6FF2-6BDF-06A7-794AAC4F6D0A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26:49.188" v="807" actId="27614"/>
        <pc:sldMkLst>
          <pc:docMk/>
          <pc:sldMk cId="2496525909" sldId="278"/>
        </pc:sldMkLst>
        <pc:spChg chg="del">
          <ac:chgData name="Sarawoot Kongyoung" userId="3c6e786b-6c74-44bb-b33c-0040d5d8c246" providerId="ADAL" clId="{56D86CE8-749D-4001-959A-02E6AC075F86}" dt="2024-03-13T15:26:43.362" v="804" actId="700"/>
          <ac:spMkLst>
            <pc:docMk/>
            <pc:sldMk cId="2496525909" sldId="278"/>
            <ac:spMk id="2" creationId="{2251E52D-6C1B-2F78-5496-AD3A5177BF9E}"/>
          </ac:spMkLst>
        </pc:spChg>
        <pc:spChg chg="del">
          <ac:chgData name="Sarawoot Kongyoung" userId="3c6e786b-6c74-44bb-b33c-0040d5d8c246" providerId="ADAL" clId="{56D86CE8-749D-4001-959A-02E6AC075F86}" dt="2024-03-13T15:26:43.362" v="804" actId="700"/>
          <ac:spMkLst>
            <pc:docMk/>
            <pc:sldMk cId="2496525909" sldId="278"/>
            <ac:spMk id="3" creationId="{52AE867A-563B-C4EA-8DE1-782A4F7D4FAA}"/>
          </ac:spMkLst>
        </pc:spChg>
        <pc:spChg chg="add">
          <ac:chgData name="Sarawoot Kongyoung" userId="3c6e786b-6c74-44bb-b33c-0040d5d8c246" providerId="ADAL" clId="{56D86CE8-749D-4001-959A-02E6AC075F86}" dt="2024-03-13T15:26:45.783" v="806" actId="26606"/>
          <ac:spMkLst>
            <pc:docMk/>
            <pc:sldMk cId="2496525909" sldId="278"/>
            <ac:spMk id="10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5:26:49.188" v="807" actId="27614"/>
          <ac:picMkLst>
            <pc:docMk/>
            <pc:sldMk cId="2496525909" sldId="278"/>
            <ac:picMk id="5" creationId="{F7D66C71-5034-9861-EEB9-B9AE3A2212E4}"/>
          </ac:picMkLst>
        </pc:picChg>
      </pc:sldChg>
      <pc:sldChg chg="addSp delSp modSp new mod modClrScheme chgLayout">
        <pc:chgData name="Sarawoot Kongyoung" userId="3c6e786b-6c74-44bb-b33c-0040d5d8c246" providerId="ADAL" clId="{56D86CE8-749D-4001-959A-02E6AC075F86}" dt="2024-03-13T15:28:02.229" v="813" actId="700"/>
        <pc:sldMkLst>
          <pc:docMk/>
          <pc:sldMk cId="2968876787" sldId="279"/>
        </pc:sldMkLst>
        <pc:spChg chg="add mod ord">
          <ac:chgData name="Sarawoot Kongyoung" userId="3c6e786b-6c74-44bb-b33c-0040d5d8c246" providerId="ADAL" clId="{56D86CE8-749D-4001-959A-02E6AC075F86}" dt="2024-03-13T15:28:02.229" v="813" actId="700"/>
          <ac:spMkLst>
            <pc:docMk/>
            <pc:sldMk cId="2968876787" sldId="279"/>
            <ac:spMk id="2" creationId="{CCD62B0E-8D1B-1185-E28A-0D4B365646FE}"/>
          </ac:spMkLst>
        </pc:spChg>
        <pc:spChg chg="add del mod ord">
          <ac:chgData name="Sarawoot Kongyoung" userId="3c6e786b-6c74-44bb-b33c-0040d5d8c246" providerId="ADAL" clId="{56D86CE8-749D-4001-959A-02E6AC075F86}" dt="2024-03-13T15:28:02.229" v="813" actId="700"/>
          <ac:spMkLst>
            <pc:docMk/>
            <pc:sldMk cId="2968876787" sldId="279"/>
            <ac:spMk id="3" creationId="{6A00002E-571F-4CCC-1D55-864E009BD276}"/>
          </ac:spMkLst>
        </pc:spChg>
        <pc:spChg chg="add mod ord">
          <ac:chgData name="Sarawoot Kongyoung" userId="3c6e786b-6c74-44bb-b33c-0040d5d8c246" providerId="ADAL" clId="{56D86CE8-749D-4001-959A-02E6AC075F86}" dt="2024-03-13T15:28:02.229" v="813" actId="700"/>
          <ac:spMkLst>
            <pc:docMk/>
            <pc:sldMk cId="2968876787" sldId="279"/>
            <ac:spMk id="4" creationId="{90B37D88-3502-20AA-058C-2D9D023914D6}"/>
          </ac:spMkLst>
        </pc:spChg>
      </pc:sldChg>
      <pc:sldChg chg="addSp delSp modSp new mod modClrScheme chgLayout">
        <pc:chgData name="Sarawoot Kongyoung" userId="3c6e786b-6c74-44bb-b33c-0040d5d8c246" providerId="ADAL" clId="{56D86CE8-749D-4001-959A-02E6AC075F86}" dt="2024-03-13T15:31:07.781" v="832" actId="1076"/>
        <pc:sldMkLst>
          <pc:docMk/>
          <pc:sldMk cId="2977354343" sldId="280"/>
        </pc:sldMkLst>
        <pc:spChg chg="del mod ord">
          <ac:chgData name="Sarawoot Kongyoung" userId="3c6e786b-6c74-44bb-b33c-0040d5d8c246" providerId="ADAL" clId="{56D86CE8-749D-4001-959A-02E6AC075F86}" dt="2024-03-13T15:28:55.779" v="815" actId="700"/>
          <ac:spMkLst>
            <pc:docMk/>
            <pc:sldMk cId="2977354343" sldId="280"/>
            <ac:spMk id="2" creationId="{F383CCBC-FF77-357C-D015-F2A9E3E83F49}"/>
          </ac:spMkLst>
        </pc:spChg>
        <pc:spChg chg="del mod ord">
          <ac:chgData name="Sarawoot Kongyoung" userId="3c6e786b-6c74-44bb-b33c-0040d5d8c246" providerId="ADAL" clId="{56D86CE8-749D-4001-959A-02E6AC075F86}" dt="2024-03-13T15:28:55.779" v="815" actId="700"/>
          <ac:spMkLst>
            <pc:docMk/>
            <pc:sldMk cId="2977354343" sldId="280"/>
            <ac:spMk id="3" creationId="{FDCE8C76-69D4-FB30-6F94-28AC01210488}"/>
          </ac:spMkLst>
        </pc:spChg>
        <pc:spChg chg="add mod ord">
          <ac:chgData name="Sarawoot Kongyoung" userId="3c6e786b-6c74-44bb-b33c-0040d5d8c246" providerId="ADAL" clId="{56D86CE8-749D-4001-959A-02E6AC075F86}" dt="2024-03-13T15:29:16.170" v="818"/>
          <ac:spMkLst>
            <pc:docMk/>
            <pc:sldMk cId="2977354343" sldId="280"/>
            <ac:spMk id="4" creationId="{02BBE67D-D319-5B2F-1701-FE9E47D2E14A}"/>
          </ac:spMkLst>
        </pc:spChg>
        <pc:spChg chg="add del mod ord">
          <ac:chgData name="Sarawoot Kongyoung" userId="3c6e786b-6c74-44bb-b33c-0040d5d8c246" providerId="ADAL" clId="{56D86CE8-749D-4001-959A-02E6AC075F86}" dt="2024-03-13T15:30:46.288" v="824"/>
          <ac:spMkLst>
            <pc:docMk/>
            <pc:sldMk cId="2977354343" sldId="280"/>
            <ac:spMk id="5" creationId="{21B5F35A-C808-7646-7409-4ACB3F5FC48A}"/>
          </ac:spMkLst>
        </pc:spChg>
        <pc:spChg chg="add del mod">
          <ac:chgData name="Sarawoot Kongyoung" userId="3c6e786b-6c74-44bb-b33c-0040d5d8c246" providerId="ADAL" clId="{56D86CE8-749D-4001-959A-02E6AC075F86}" dt="2024-03-13T15:30:33.718" v="823"/>
          <ac:spMkLst>
            <pc:docMk/>
            <pc:sldMk cId="2977354343" sldId="280"/>
            <ac:spMk id="6" creationId="{41F35C77-E1CD-EF46-A4C7-521AB35FD287}"/>
          </ac:spMkLst>
        </pc:spChg>
        <pc:spChg chg="add mod">
          <ac:chgData name="Sarawoot Kongyoung" userId="3c6e786b-6c74-44bb-b33c-0040d5d8c246" providerId="ADAL" clId="{56D86CE8-749D-4001-959A-02E6AC075F86}" dt="2024-03-13T15:30:33.021" v="822"/>
          <ac:spMkLst>
            <pc:docMk/>
            <pc:sldMk cId="2977354343" sldId="280"/>
            <ac:spMk id="7" creationId="{89CA6E3E-2199-4A68-C1B2-6C49337BF306}"/>
          </ac:spMkLst>
        </pc:spChg>
        <pc:spChg chg="add">
          <ac:chgData name="Sarawoot Kongyoung" userId="3c6e786b-6c74-44bb-b33c-0040d5d8c246" providerId="ADAL" clId="{56D86CE8-749D-4001-959A-02E6AC075F86}" dt="2024-03-13T15:30:31.181" v="821"/>
          <ac:spMkLst>
            <pc:docMk/>
            <pc:sldMk cId="2977354343" sldId="280"/>
            <ac:spMk id="8" creationId="{919D96D0-A3A9-B4EB-9E00-9062EA8E9BCC}"/>
          </ac:spMkLst>
        </pc:spChg>
        <pc:spChg chg="add mod">
          <ac:chgData name="Sarawoot Kongyoung" userId="3c6e786b-6c74-44bb-b33c-0040d5d8c246" providerId="ADAL" clId="{56D86CE8-749D-4001-959A-02E6AC075F86}" dt="2024-03-13T15:31:07.781" v="832" actId="1076"/>
          <ac:spMkLst>
            <pc:docMk/>
            <pc:sldMk cId="2977354343" sldId="280"/>
            <ac:spMk id="10" creationId="{2FF3CC52-644C-FA7B-8E0D-81CCC34F6218}"/>
          </ac:spMkLst>
        </pc:spChg>
        <pc:picChg chg="add mod">
          <ac:chgData name="Sarawoot Kongyoung" userId="3c6e786b-6c74-44bb-b33c-0040d5d8c246" providerId="ADAL" clId="{56D86CE8-749D-4001-959A-02E6AC075F86}" dt="2024-03-13T15:30:46.288" v="824"/>
          <ac:picMkLst>
            <pc:docMk/>
            <pc:sldMk cId="2977354343" sldId="280"/>
            <ac:picMk id="1032" creationId="{9F273539-2E46-3F30-FA5C-E679C66A3697}"/>
          </ac:picMkLst>
        </pc:picChg>
      </pc:sldChg>
      <pc:sldChg chg="addSp delSp modSp new mod setBg modClrScheme modAnim chgLayout">
        <pc:chgData name="Sarawoot Kongyoung" userId="3c6e786b-6c74-44bb-b33c-0040d5d8c246" providerId="ADAL" clId="{56D86CE8-749D-4001-959A-02E6AC075F86}" dt="2024-03-13T15:31:57.219" v="838"/>
        <pc:sldMkLst>
          <pc:docMk/>
          <pc:sldMk cId="3647128900" sldId="281"/>
        </pc:sldMkLst>
        <pc:spChg chg="del mod ord">
          <ac:chgData name="Sarawoot Kongyoung" userId="3c6e786b-6c74-44bb-b33c-0040d5d8c246" providerId="ADAL" clId="{56D86CE8-749D-4001-959A-02E6AC075F86}" dt="2024-03-13T15:31:19.616" v="834" actId="700"/>
          <ac:spMkLst>
            <pc:docMk/>
            <pc:sldMk cId="3647128900" sldId="281"/>
            <ac:spMk id="2" creationId="{348C78B5-A51A-18A0-C4BB-C38009EC4732}"/>
          </ac:spMkLst>
        </pc:spChg>
        <pc:spChg chg="del mod ord">
          <ac:chgData name="Sarawoot Kongyoung" userId="3c6e786b-6c74-44bb-b33c-0040d5d8c246" providerId="ADAL" clId="{56D86CE8-749D-4001-959A-02E6AC075F86}" dt="2024-03-13T15:31:19.616" v="834" actId="700"/>
          <ac:spMkLst>
            <pc:docMk/>
            <pc:sldMk cId="3647128900" sldId="281"/>
            <ac:spMk id="3" creationId="{7BAC3C49-A147-6FDF-0689-78995BDBC465}"/>
          </ac:spMkLst>
        </pc:spChg>
        <pc:spChg chg="add mod ord">
          <ac:chgData name="Sarawoot Kongyoung" userId="3c6e786b-6c74-44bb-b33c-0040d5d8c246" providerId="ADAL" clId="{56D86CE8-749D-4001-959A-02E6AC075F86}" dt="2024-03-13T15:31:44.429" v="837" actId="26606"/>
          <ac:spMkLst>
            <pc:docMk/>
            <pc:sldMk cId="3647128900" sldId="281"/>
            <ac:spMk id="4" creationId="{495D6FEA-3764-82AD-9CE2-A22F26A6E1EE}"/>
          </ac:spMkLst>
        </pc:spChg>
        <pc:spChg chg="add del mod ord">
          <ac:chgData name="Sarawoot Kongyoung" userId="3c6e786b-6c74-44bb-b33c-0040d5d8c246" providerId="ADAL" clId="{56D86CE8-749D-4001-959A-02E6AC075F86}" dt="2024-03-13T15:31:40.997" v="836"/>
          <ac:spMkLst>
            <pc:docMk/>
            <pc:sldMk cId="3647128900" sldId="281"/>
            <ac:spMk id="5" creationId="{AC889817-5BD2-7DC4-8BC0-2DEBA4BAD5C3}"/>
          </ac:spMkLst>
        </pc:spChg>
        <pc:spChg chg="add">
          <ac:chgData name="Sarawoot Kongyoung" userId="3c6e786b-6c74-44bb-b33c-0040d5d8c246" providerId="ADAL" clId="{56D86CE8-749D-4001-959A-02E6AC075F86}" dt="2024-03-13T15:31:44.429" v="837" actId="26606"/>
          <ac:spMkLst>
            <pc:docMk/>
            <pc:sldMk cId="3647128900" sldId="281"/>
            <ac:spMk id="2055" creationId="{37C89E4B-3C9F-44B9-8B86-D9E3D112D8EC}"/>
          </ac:spMkLst>
        </pc:spChg>
        <pc:picChg chg="add mod">
          <ac:chgData name="Sarawoot Kongyoung" userId="3c6e786b-6c74-44bb-b33c-0040d5d8c246" providerId="ADAL" clId="{56D86CE8-749D-4001-959A-02E6AC075F86}" dt="2024-03-13T15:31:44.429" v="837" actId="26606"/>
          <ac:picMkLst>
            <pc:docMk/>
            <pc:sldMk cId="3647128900" sldId="281"/>
            <ac:picMk id="2050" creationId="{763E1C60-280C-5255-6111-F818496211E9}"/>
          </ac:picMkLst>
        </pc:picChg>
        <pc:cxnChg chg="add">
          <ac:chgData name="Sarawoot Kongyoung" userId="3c6e786b-6c74-44bb-b33c-0040d5d8c246" providerId="ADAL" clId="{56D86CE8-749D-4001-959A-02E6AC075F86}" dt="2024-03-13T15:31:44.429" v="837" actId="26606"/>
          <ac:cxnSpMkLst>
            <pc:docMk/>
            <pc:sldMk cId="3647128900" sldId="281"/>
            <ac:cxnSpMk id="2057" creationId="{AA2EAA10-076F-46BD-8F0F-B9A2FB77A85C}"/>
          </ac:cxnSpMkLst>
        </pc:cxnChg>
        <pc:cxnChg chg="add">
          <ac:chgData name="Sarawoot Kongyoung" userId="3c6e786b-6c74-44bb-b33c-0040d5d8c246" providerId="ADAL" clId="{56D86CE8-749D-4001-959A-02E6AC075F86}" dt="2024-03-13T15:31:44.429" v="837" actId="26606"/>
          <ac:cxnSpMkLst>
            <pc:docMk/>
            <pc:sldMk cId="3647128900" sldId="281"/>
            <ac:cxnSpMk id="2059" creationId="{D891E407-403B-4764-86C9-33A56D3BCAA3}"/>
          </ac:cxnSpMkLst>
        </pc:cxnChg>
      </pc:sldChg>
      <pc:sldChg chg="addSp delSp modSp new mod setBg">
        <pc:chgData name="Sarawoot Kongyoung" userId="3c6e786b-6c74-44bb-b33c-0040d5d8c246" providerId="ADAL" clId="{56D86CE8-749D-4001-959A-02E6AC075F86}" dt="2024-03-13T15:32:51.124" v="844" actId="732"/>
        <pc:sldMkLst>
          <pc:docMk/>
          <pc:sldMk cId="1299940205" sldId="282"/>
        </pc:sldMkLst>
        <pc:spChg chg="del">
          <ac:chgData name="Sarawoot Kongyoung" userId="3c6e786b-6c74-44bb-b33c-0040d5d8c246" providerId="ADAL" clId="{56D86CE8-749D-4001-959A-02E6AC075F86}" dt="2024-03-13T15:32:29.599" v="841" actId="26606"/>
          <ac:spMkLst>
            <pc:docMk/>
            <pc:sldMk cId="1299940205" sldId="282"/>
            <ac:spMk id="2" creationId="{74BEB6F2-B1C1-62B0-0E13-B231AE0D950A}"/>
          </ac:spMkLst>
        </pc:spChg>
        <pc:spChg chg="del">
          <ac:chgData name="Sarawoot Kongyoung" userId="3c6e786b-6c74-44bb-b33c-0040d5d8c246" providerId="ADAL" clId="{56D86CE8-749D-4001-959A-02E6AC075F86}" dt="2024-03-13T15:32:22.693" v="840"/>
          <ac:spMkLst>
            <pc:docMk/>
            <pc:sldMk cId="1299940205" sldId="282"/>
            <ac:spMk id="3" creationId="{10599101-33EC-69BB-AD9D-B654F0D0625D}"/>
          </ac:spMkLst>
        </pc:spChg>
        <pc:spChg chg="add">
          <ac:chgData name="Sarawoot Kongyoung" userId="3c6e786b-6c74-44bb-b33c-0040d5d8c246" providerId="ADAL" clId="{56D86CE8-749D-4001-959A-02E6AC075F86}" dt="2024-03-13T15:32:29.599" v="841" actId="26606"/>
          <ac:spMkLst>
            <pc:docMk/>
            <pc:sldMk cId="1299940205" sldId="282"/>
            <ac:spMk id="3079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5:32:51.124" v="844" actId="732"/>
          <ac:picMkLst>
            <pc:docMk/>
            <pc:sldMk cId="1299940205" sldId="282"/>
            <ac:picMk id="3074" creationId="{CEC59F40-B846-E26C-BC67-FF3C855AF77F}"/>
          </ac:picMkLst>
        </pc:picChg>
      </pc:sldChg>
      <pc:sldChg chg="addSp delSp modSp new mod setBg modClrScheme modAnim chgLayout">
        <pc:chgData name="Sarawoot Kongyoung" userId="3c6e786b-6c74-44bb-b33c-0040d5d8c246" providerId="ADAL" clId="{56D86CE8-749D-4001-959A-02E6AC075F86}" dt="2024-03-13T15:36:19.769" v="856"/>
        <pc:sldMkLst>
          <pc:docMk/>
          <pc:sldMk cId="2807258478" sldId="283"/>
        </pc:sldMkLst>
        <pc:spChg chg="del">
          <ac:chgData name="Sarawoot Kongyoung" userId="3c6e786b-6c74-44bb-b33c-0040d5d8c246" providerId="ADAL" clId="{56D86CE8-749D-4001-959A-02E6AC075F86}" dt="2024-03-13T15:35:22.641" v="846" actId="700"/>
          <ac:spMkLst>
            <pc:docMk/>
            <pc:sldMk cId="2807258478" sldId="283"/>
            <ac:spMk id="2" creationId="{08780342-DAB3-A18B-EFA0-A8B94ADF361C}"/>
          </ac:spMkLst>
        </pc:spChg>
        <pc:spChg chg="del">
          <ac:chgData name="Sarawoot Kongyoung" userId="3c6e786b-6c74-44bb-b33c-0040d5d8c246" providerId="ADAL" clId="{56D86CE8-749D-4001-959A-02E6AC075F86}" dt="2024-03-13T15:35:22.641" v="846" actId="700"/>
          <ac:spMkLst>
            <pc:docMk/>
            <pc:sldMk cId="2807258478" sldId="283"/>
            <ac:spMk id="3" creationId="{31EECBCE-826F-D073-D968-6A356441546E}"/>
          </ac:spMkLst>
        </pc:spChg>
        <pc:spChg chg="add mod">
          <ac:chgData name="Sarawoot Kongyoung" userId="3c6e786b-6c74-44bb-b33c-0040d5d8c246" providerId="ADAL" clId="{56D86CE8-749D-4001-959A-02E6AC075F86}" dt="2024-03-13T15:36:10.143" v="855" actId="2085"/>
          <ac:spMkLst>
            <pc:docMk/>
            <pc:sldMk cId="2807258478" sldId="283"/>
            <ac:spMk id="4" creationId="{CD77E691-2B91-7408-BBA2-1BB537AF76AE}"/>
          </ac:spMkLst>
        </pc:spChg>
        <pc:spChg chg="add del">
          <ac:chgData name="Sarawoot Kongyoung" userId="3c6e786b-6c74-44bb-b33c-0040d5d8c246" providerId="ADAL" clId="{56D86CE8-749D-4001-959A-02E6AC075F86}" dt="2024-03-13T15:35:27.944" v="849" actId="26606"/>
          <ac:spMkLst>
            <pc:docMk/>
            <pc:sldMk cId="2807258478" sldId="283"/>
            <ac:spMk id="4103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5:35:36.538" v="852" actId="14100"/>
          <ac:picMkLst>
            <pc:docMk/>
            <pc:sldMk cId="2807258478" sldId="283"/>
            <ac:picMk id="4098" creationId="{33E831D7-D8AC-C11C-E55E-5D520852E306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38:01.627" v="867" actId="14100"/>
        <pc:sldMkLst>
          <pc:docMk/>
          <pc:sldMk cId="592256652" sldId="284"/>
        </pc:sldMkLst>
        <pc:spChg chg="add mod">
          <ac:chgData name="Sarawoot Kongyoung" userId="3c6e786b-6c74-44bb-b33c-0040d5d8c246" providerId="ADAL" clId="{56D86CE8-749D-4001-959A-02E6AC075F86}" dt="2024-03-13T15:37:51.153" v="865" actId="26606"/>
          <ac:spMkLst>
            <pc:docMk/>
            <pc:sldMk cId="592256652" sldId="284"/>
            <ac:spMk id="2" creationId="{296E4CE0-D784-AA42-3CED-40FB191477AF}"/>
          </ac:spMkLst>
        </pc:spChg>
        <pc:spChg chg="add del mod">
          <ac:chgData name="Sarawoot Kongyoung" userId="3c6e786b-6c74-44bb-b33c-0040d5d8c246" providerId="ADAL" clId="{56D86CE8-749D-4001-959A-02E6AC075F86}" dt="2024-03-13T15:37:47.127" v="864" actId="22"/>
          <ac:spMkLst>
            <pc:docMk/>
            <pc:sldMk cId="592256652" sldId="284"/>
            <ac:spMk id="3" creationId="{792A0719-CAD8-2443-D41C-402E78979518}"/>
          </ac:spMkLst>
        </pc:spChg>
        <pc:spChg chg="add">
          <ac:chgData name="Sarawoot Kongyoung" userId="3c6e786b-6c74-44bb-b33c-0040d5d8c246" providerId="ADAL" clId="{56D86CE8-749D-4001-959A-02E6AC075F86}" dt="2024-03-13T15:37:51.153" v="865" actId="26606"/>
          <ac:spMkLst>
            <pc:docMk/>
            <pc:sldMk cId="592256652" sldId="284"/>
            <ac:spMk id="10" creationId="{D4771268-CB57-404A-9271-370EB28F6090}"/>
          </ac:spMkLst>
        </pc:spChg>
        <pc:picChg chg="add mod ord">
          <ac:chgData name="Sarawoot Kongyoung" userId="3c6e786b-6c74-44bb-b33c-0040d5d8c246" providerId="ADAL" clId="{56D86CE8-749D-4001-959A-02E6AC075F86}" dt="2024-03-13T15:38:01.627" v="867" actId="14100"/>
          <ac:picMkLst>
            <pc:docMk/>
            <pc:sldMk cId="592256652" sldId="284"/>
            <ac:picMk id="5" creationId="{1F5B6C1F-C940-E8B5-B9EC-CA9DD3BE2A78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38:33.127" v="875" actId="1076"/>
        <pc:sldMkLst>
          <pc:docMk/>
          <pc:sldMk cId="828541335" sldId="285"/>
        </pc:sldMkLst>
        <pc:spChg chg="del">
          <ac:chgData name="Sarawoot Kongyoung" userId="3c6e786b-6c74-44bb-b33c-0040d5d8c246" providerId="ADAL" clId="{56D86CE8-749D-4001-959A-02E6AC075F86}" dt="2024-03-13T15:38:20.683" v="869" actId="700"/>
          <ac:spMkLst>
            <pc:docMk/>
            <pc:sldMk cId="828541335" sldId="285"/>
            <ac:spMk id="2" creationId="{8684799B-6AD6-0AA4-208B-6E18FA488C3A}"/>
          </ac:spMkLst>
        </pc:spChg>
        <pc:spChg chg="del">
          <ac:chgData name="Sarawoot Kongyoung" userId="3c6e786b-6c74-44bb-b33c-0040d5d8c246" providerId="ADAL" clId="{56D86CE8-749D-4001-959A-02E6AC075F86}" dt="2024-03-13T15:38:20.683" v="869" actId="700"/>
          <ac:spMkLst>
            <pc:docMk/>
            <pc:sldMk cId="828541335" sldId="285"/>
            <ac:spMk id="3" creationId="{75246FFD-8088-29A5-32AB-DE6A5F90254E}"/>
          </ac:spMkLst>
        </pc:spChg>
        <pc:picChg chg="add mod">
          <ac:chgData name="Sarawoot Kongyoung" userId="3c6e786b-6c74-44bb-b33c-0040d5d8c246" providerId="ADAL" clId="{56D86CE8-749D-4001-959A-02E6AC075F86}" dt="2024-03-13T15:38:33.127" v="875" actId="1076"/>
          <ac:picMkLst>
            <pc:docMk/>
            <pc:sldMk cId="828541335" sldId="285"/>
            <ac:picMk id="5" creationId="{EB7F4E63-6C92-1ED0-680C-2ECBB8BEC320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39:08.964" v="881" actId="1076"/>
        <pc:sldMkLst>
          <pc:docMk/>
          <pc:sldMk cId="2828001443" sldId="286"/>
        </pc:sldMkLst>
        <pc:picChg chg="add mod">
          <ac:chgData name="Sarawoot Kongyoung" userId="3c6e786b-6c74-44bb-b33c-0040d5d8c246" providerId="ADAL" clId="{56D86CE8-749D-4001-959A-02E6AC075F86}" dt="2024-03-13T15:39:08.964" v="881" actId="1076"/>
          <ac:picMkLst>
            <pc:docMk/>
            <pc:sldMk cId="2828001443" sldId="286"/>
            <ac:picMk id="3" creationId="{97EC06F0-9DFB-FEF3-34A2-C8BDEC690695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39:31.625" v="887" actId="1076"/>
        <pc:sldMkLst>
          <pc:docMk/>
          <pc:sldMk cId="2625480164" sldId="287"/>
        </pc:sldMkLst>
        <pc:picChg chg="add mod">
          <ac:chgData name="Sarawoot Kongyoung" userId="3c6e786b-6c74-44bb-b33c-0040d5d8c246" providerId="ADAL" clId="{56D86CE8-749D-4001-959A-02E6AC075F86}" dt="2024-03-13T15:39:31.625" v="887" actId="1076"/>
          <ac:picMkLst>
            <pc:docMk/>
            <pc:sldMk cId="2625480164" sldId="287"/>
            <ac:picMk id="3" creationId="{D0C07C64-F624-5BB7-B4D6-05CD2949DB76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40:26.853" v="891" actId="14100"/>
        <pc:sldMkLst>
          <pc:docMk/>
          <pc:sldMk cId="4062888606" sldId="288"/>
        </pc:sldMkLst>
        <pc:picChg chg="add mod">
          <ac:chgData name="Sarawoot Kongyoung" userId="3c6e786b-6c74-44bb-b33c-0040d5d8c246" providerId="ADAL" clId="{56D86CE8-749D-4001-959A-02E6AC075F86}" dt="2024-03-13T15:40:26.853" v="891" actId="14100"/>
          <ac:picMkLst>
            <pc:docMk/>
            <pc:sldMk cId="4062888606" sldId="288"/>
            <ac:picMk id="3" creationId="{C6680113-608E-9E39-DE1D-D84B13EAA502}"/>
          </ac:picMkLst>
        </pc:picChg>
      </pc:sldChg>
      <pc:sldChg chg="addSp modSp new mod modClrScheme chgLayout">
        <pc:chgData name="Sarawoot Kongyoung" userId="3c6e786b-6c74-44bb-b33c-0040d5d8c246" providerId="ADAL" clId="{56D86CE8-749D-4001-959A-02E6AC075F86}" dt="2024-03-13T15:40:41.695" v="898"/>
        <pc:sldMkLst>
          <pc:docMk/>
          <pc:sldMk cId="895493040" sldId="289"/>
        </pc:sldMkLst>
        <pc:spChg chg="add mod">
          <ac:chgData name="Sarawoot Kongyoung" userId="3c6e786b-6c74-44bb-b33c-0040d5d8c246" providerId="ADAL" clId="{56D86CE8-749D-4001-959A-02E6AC075F86}" dt="2024-03-13T15:40:41.695" v="898"/>
          <ac:spMkLst>
            <pc:docMk/>
            <pc:sldMk cId="895493040" sldId="289"/>
            <ac:spMk id="2" creationId="{A68F1378-109E-A943-AF4D-5B079BBDA7F4}"/>
          </ac:spMkLst>
        </pc:spChg>
        <pc:spChg chg="add mod">
          <ac:chgData name="Sarawoot Kongyoung" userId="3c6e786b-6c74-44bb-b33c-0040d5d8c246" providerId="ADAL" clId="{56D86CE8-749D-4001-959A-02E6AC075F86}" dt="2024-03-13T15:40:38.672" v="893" actId="700"/>
          <ac:spMkLst>
            <pc:docMk/>
            <pc:sldMk cId="895493040" sldId="289"/>
            <ac:spMk id="3" creationId="{0D6BB3B1-4148-D9F5-2150-94818E7D278D}"/>
          </ac:spMkLst>
        </pc:spChg>
      </pc:sldChg>
      <pc:sldChg chg="addSp delSp modSp new mod setBg modClrScheme chgLayout">
        <pc:chgData name="Sarawoot Kongyoung" userId="3c6e786b-6c74-44bb-b33c-0040d5d8c246" providerId="ADAL" clId="{56D86CE8-749D-4001-959A-02E6AC075F86}" dt="2024-03-13T15:42:30.779" v="904" actId="14100"/>
        <pc:sldMkLst>
          <pc:docMk/>
          <pc:sldMk cId="131066313" sldId="290"/>
        </pc:sldMkLst>
        <pc:spChg chg="del">
          <ac:chgData name="Sarawoot Kongyoung" userId="3c6e786b-6c74-44bb-b33c-0040d5d8c246" providerId="ADAL" clId="{56D86CE8-749D-4001-959A-02E6AC075F86}" dt="2024-03-13T15:41:53.020" v="900" actId="700"/>
          <ac:spMkLst>
            <pc:docMk/>
            <pc:sldMk cId="131066313" sldId="290"/>
            <ac:spMk id="2" creationId="{F575E617-8DCC-8199-D288-C7DBAC9AF472}"/>
          </ac:spMkLst>
        </pc:spChg>
        <pc:spChg chg="del">
          <ac:chgData name="Sarawoot Kongyoung" userId="3c6e786b-6c74-44bb-b33c-0040d5d8c246" providerId="ADAL" clId="{56D86CE8-749D-4001-959A-02E6AC075F86}" dt="2024-03-13T15:41:53.020" v="900" actId="700"/>
          <ac:spMkLst>
            <pc:docMk/>
            <pc:sldMk cId="131066313" sldId="290"/>
            <ac:spMk id="3" creationId="{37D8C117-BB75-B1B3-50AB-F77D5C50F21E}"/>
          </ac:spMkLst>
        </pc:spChg>
        <pc:picChg chg="add mod">
          <ac:chgData name="Sarawoot Kongyoung" userId="3c6e786b-6c74-44bb-b33c-0040d5d8c246" providerId="ADAL" clId="{56D86CE8-749D-4001-959A-02E6AC075F86}" dt="2024-03-13T15:42:30.779" v="904" actId="14100"/>
          <ac:picMkLst>
            <pc:docMk/>
            <pc:sldMk cId="131066313" sldId="290"/>
            <ac:picMk id="5" creationId="{B6AB9466-0363-5C25-8845-B2D00342316C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47:07.552" v="908" actId="27614"/>
        <pc:sldMkLst>
          <pc:docMk/>
          <pc:sldMk cId="3197449268" sldId="291"/>
        </pc:sldMkLst>
        <pc:picChg chg="add mod">
          <ac:chgData name="Sarawoot Kongyoung" userId="3c6e786b-6c74-44bb-b33c-0040d5d8c246" providerId="ADAL" clId="{56D86CE8-749D-4001-959A-02E6AC075F86}" dt="2024-03-13T15:47:07.552" v="908" actId="27614"/>
          <ac:picMkLst>
            <pc:docMk/>
            <pc:sldMk cId="3197449268" sldId="291"/>
            <ac:picMk id="3" creationId="{FFE58071-F5E5-27A7-0428-338F4EC2850F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5:56:21.159" v="987" actId="26606"/>
        <pc:sldMkLst>
          <pc:docMk/>
          <pc:sldMk cId="1526803458" sldId="292"/>
        </pc:sldMkLst>
        <pc:picChg chg="add del mod">
          <ac:chgData name="Sarawoot Kongyoung" userId="3c6e786b-6c74-44bb-b33c-0040d5d8c246" providerId="ADAL" clId="{56D86CE8-749D-4001-959A-02E6AC075F86}" dt="2024-03-13T15:50:18.528" v="919" actId="478"/>
          <ac:picMkLst>
            <pc:docMk/>
            <pc:sldMk cId="1526803458" sldId="292"/>
            <ac:picMk id="3" creationId="{CBA56449-E174-D0F1-B302-2C552F8A057D}"/>
          </ac:picMkLst>
        </pc:picChg>
        <pc:picChg chg="add del mod">
          <ac:chgData name="Sarawoot Kongyoung" userId="3c6e786b-6c74-44bb-b33c-0040d5d8c246" providerId="ADAL" clId="{56D86CE8-749D-4001-959A-02E6AC075F86}" dt="2024-03-13T15:56:19.373" v="985" actId="478"/>
          <ac:picMkLst>
            <pc:docMk/>
            <pc:sldMk cId="1526803458" sldId="292"/>
            <ac:picMk id="5" creationId="{72BF0E7B-C4A3-9673-D3DB-4AEB0CD081AE}"/>
          </ac:picMkLst>
        </pc:picChg>
        <pc:picChg chg="add mod">
          <ac:chgData name="Sarawoot Kongyoung" userId="3c6e786b-6c74-44bb-b33c-0040d5d8c246" providerId="ADAL" clId="{56D86CE8-749D-4001-959A-02E6AC075F86}" dt="2024-03-13T15:56:21.159" v="987" actId="26606"/>
          <ac:picMkLst>
            <pc:docMk/>
            <pc:sldMk cId="1526803458" sldId="292"/>
            <ac:picMk id="7" creationId="{78012D02-ED2F-E67A-42ED-9E8E250AB45D}"/>
          </ac:picMkLst>
        </pc:picChg>
      </pc:sldChg>
      <pc:sldChg chg="addSp modSp new mod ord setBg">
        <pc:chgData name="Sarawoot Kongyoung" userId="3c6e786b-6c74-44bb-b33c-0040d5d8c246" providerId="ADAL" clId="{56D86CE8-749D-4001-959A-02E6AC075F86}" dt="2024-03-13T15:57:47.876" v="997"/>
        <pc:sldMkLst>
          <pc:docMk/>
          <pc:sldMk cId="4096079560" sldId="293"/>
        </pc:sldMkLst>
        <pc:picChg chg="add mod">
          <ac:chgData name="Sarawoot Kongyoung" userId="3c6e786b-6c74-44bb-b33c-0040d5d8c246" providerId="ADAL" clId="{56D86CE8-749D-4001-959A-02E6AC075F86}" dt="2024-03-13T15:50:07.249" v="916" actId="27614"/>
          <ac:picMkLst>
            <pc:docMk/>
            <pc:sldMk cId="4096079560" sldId="293"/>
            <ac:picMk id="3" creationId="{85F354D4-8470-B886-766D-BACD932E2DD9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54:33.105" v="972" actId="27614"/>
        <pc:sldMkLst>
          <pc:docMk/>
          <pc:sldMk cId="3593458931" sldId="294"/>
        </pc:sldMkLst>
        <pc:spChg chg="add mod">
          <ac:chgData name="Sarawoot Kongyoung" userId="3c6e786b-6c74-44bb-b33c-0040d5d8c246" providerId="ADAL" clId="{56D86CE8-749D-4001-959A-02E6AC075F86}" dt="2024-03-13T15:52:48.137" v="971" actId="26606"/>
          <ac:spMkLst>
            <pc:docMk/>
            <pc:sldMk cId="3593458931" sldId="294"/>
            <ac:spMk id="2" creationId="{B321153E-DE9D-8FF9-8EB2-DB3758F406FD}"/>
          </ac:spMkLst>
        </pc:spChg>
        <pc:spChg chg="add mod">
          <ac:chgData name="Sarawoot Kongyoung" userId="3c6e786b-6c74-44bb-b33c-0040d5d8c246" providerId="ADAL" clId="{56D86CE8-749D-4001-959A-02E6AC075F86}" dt="2024-03-13T15:52:48.137" v="971" actId="26606"/>
          <ac:spMkLst>
            <pc:docMk/>
            <pc:sldMk cId="3593458931" sldId="294"/>
            <ac:spMk id="3" creationId="{364341BA-FB29-776A-1B64-429C3642CF2A}"/>
          </ac:spMkLst>
        </pc:spChg>
        <pc:spChg chg="add del">
          <ac:chgData name="Sarawoot Kongyoung" userId="3c6e786b-6c74-44bb-b33c-0040d5d8c246" providerId="ADAL" clId="{56D86CE8-749D-4001-959A-02E6AC075F86}" dt="2024-03-13T15:52:46.392" v="968" actId="26606"/>
          <ac:spMkLst>
            <pc:docMk/>
            <pc:sldMk cId="3593458931" sldId="294"/>
            <ac:spMk id="10" creationId="{2B97F24A-32CE-4C1C-A50D-3016B394DCFB}"/>
          </ac:spMkLst>
        </pc:spChg>
        <pc:spChg chg="add del">
          <ac:chgData name="Sarawoot Kongyoung" userId="3c6e786b-6c74-44bb-b33c-0040d5d8c246" providerId="ADAL" clId="{56D86CE8-749D-4001-959A-02E6AC075F86}" dt="2024-03-13T15:52:46.392" v="968" actId="26606"/>
          <ac:spMkLst>
            <pc:docMk/>
            <pc:sldMk cId="3593458931" sldId="294"/>
            <ac:spMk id="12" creationId="{CD8B4F24-440B-49E9-B85D-733523DC064B}"/>
          </ac:spMkLst>
        </pc:spChg>
        <pc:spChg chg="add del">
          <ac:chgData name="Sarawoot Kongyoung" userId="3c6e786b-6c74-44bb-b33c-0040d5d8c246" providerId="ADAL" clId="{56D86CE8-749D-4001-959A-02E6AC075F86}" dt="2024-03-13T15:52:48.133" v="970" actId="26606"/>
          <ac:spMkLst>
            <pc:docMk/>
            <pc:sldMk cId="3593458931" sldId="294"/>
            <ac:spMk id="14" creationId="{E659831F-0D9A-4C63-9EBB-8435B85A440F}"/>
          </ac:spMkLst>
        </pc:spChg>
        <pc:spChg chg="add del">
          <ac:chgData name="Sarawoot Kongyoung" userId="3c6e786b-6c74-44bb-b33c-0040d5d8c246" providerId="ADAL" clId="{56D86CE8-749D-4001-959A-02E6AC075F86}" dt="2024-03-13T15:52:48.133" v="970" actId="26606"/>
          <ac:spMkLst>
            <pc:docMk/>
            <pc:sldMk cId="3593458931" sldId="294"/>
            <ac:spMk id="15" creationId="{058A14AF-9FB5-4CC7-BA35-E8E85D3EDF0E}"/>
          </ac:spMkLst>
        </pc:spChg>
        <pc:spChg chg="add del">
          <ac:chgData name="Sarawoot Kongyoung" userId="3c6e786b-6c74-44bb-b33c-0040d5d8c246" providerId="ADAL" clId="{56D86CE8-749D-4001-959A-02E6AC075F86}" dt="2024-03-13T15:52:48.133" v="970" actId="26606"/>
          <ac:spMkLst>
            <pc:docMk/>
            <pc:sldMk cId="3593458931" sldId="294"/>
            <ac:spMk id="16" creationId="{E6995CE5-F890-4ABA-82A2-26507CE8D2A3}"/>
          </ac:spMkLst>
        </pc:spChg>
        <pc:spChg chg="add del">
          <ac:chgData name="Sarawoot Kongyoung" userId="3c6e786b-6c74-44bb-b33c-0040d5d8c246" providerId="ADAL" clId="{56D86CE8-749D-4001-959A-02E6AC075F86}" dt="2024-03-13T15:52:48.133" v="970" actId="26606"/>
          <ac:spMkLst>
            <pc:docMk/>
            <pc:sldMk cId="3593458931" sldId="294"/>
            <ac:spMk id="17" creationId="{3A9A4357-BD1D-4622-A4FE-766E6AB8DE84}"/>
          </ac:spMkLst>
        </pc:spChg>
        <pc:spChg chg="add">
          <ac:chgData name="Sarawoot Kongyoung" userId="3c6e786b-6c74-44bb-b33c-0040d5d8c246" providerId="ADAL" clId="{56D86CE8-749D-4001-959A-02E6AC075F86}" dt="2024-03-13T15:52:48.137" v="971" actId="26606"/>
          <ac:spMkLst>
            <pc:docMk/>
            <pc:sldMk cId="3593458931" sldId="294"/>
            <ac:spMk id="19" creationId="{2B97F24A-32CE-4C1C-A50D-3016B394DCFB}"/>
          </ac:spMkLst>
        </pc:spChg>
        <pc:spChg chg="add">
          <ac:chgData name="Sarawoot Kongyoung" userId="3c6e786b-6c74-44bb-b33c-0040d5d8c246" providerId="ADAL" clId="{56D86CE8-749D-4001-959A-02E6AC075F86}" dt="2024-03-13T15:52:48.137" v="971" actId="26606"/>
          <ac:spMkLst>
            <pc:docMk/>
            <pc:sldMk cId="3593458931" sldId="294"/>
            <ac:spMk id="20" creationId="{CD8B4F24-440B-49E9-B85D-733523DC064B}"/>
          </ac:spMkLst>
        </pc:spChg>
        <pc:picChg chg="add mod">
          <ac:chgData name="Sarawoot Kongyoung" userId="3c6e786b-6c74-44bb-b33c-0040d5d8c246" providerId="ADAL" clId="{56D86CE8-749D-4001-959A-02E6AC075F86}" dt="2024-03-13T15:54:33.105" v="972" actId="27614"/>
          <ac:picMkLst>
            <pc:docMk/>
            <pc:sldMk cId="3593458931" sldId="294"/>
            <ac:picMk id="5" creationId="{A981840A-465D-D074-070C-EA61770E6D05}"/>
          </ac:picMkLst>
        </pc:picChg>
      </pc:sldChg>
      <pc:sldChg chg="addSp delSp modSp add mod">
        <pc:chgData name="Sarawoot Kongyoung" userId="3c6e786b-6c74-44bb-b33c-0040d5d8c246" providerId="ADAL" clId="{56D86CE8-749D-4001-959A-02E6AC075F86}" dt="2024-03-13T15:56:33.244" v="990" actId="26606"/>
        <pc:sldMkLst>
          <pc:docMk/>
          <pc:sldMk cId="3561017052" sldId="295"/>
        </pc:sldMkLst>
        <pc:picChg chg="del">
          <ac:chgData name="Sarawoot Kongyoung" userId="3c6e786b-6c74-44bb-b33c-0040d5d8c246" providerId="ADAL" clId="{56D86CE8-749D-4001-959A-02E6AC075F86}" dt="2024-03-13T15:56:25.013" v="988" actId="478"/>
          <ac:picMkLst>
            <pc:docMk/>
            <pc:sldMk cId="3561017052" sldId="295"/>
            <ac:picMk id="3" creationId="{90BA8174-6C4F-DDBC-70D8-85E1C032458F}"/>
          </ac:picMkLst>
        </pc:picChg>
        <pc:picChg chg="add mod">
          <ac:chgData name="Sarawoot Kongyoung" userId="3c6e786b-6c74-44bb-b33c-0040d5d8c246" providerId="ADAL" clId="{56D86CE8-749D-4001-959A-02E6AC075F86}" dt="2024-03-13T15:56:33.244" v="990" actId="26606"/>
          <ac:picMkLst>
            <pc:docMk/>
            <pc:sldMk cId="3561017052" sldId="295"/>
            <ac:picMk id="4" creationId="{C6FD1695-FAF4-FA1E-7545-D56725B1F04A}"/>
          </ac:picMkLst>
        </pc:picChg>
      </pc:sldChg>
      <pc:sldChg chg="addSp delSp modSp new mod ord setBg modClrScheme chgLayout">
        <pc:chgData name="Sarawoot Kongyoung" userId="3c6e786b-6c74-44bb-b33c-0040d5d8c246" providerId="ADAL" clId="{56D86CE8-749D-4001-959A-02E6AC075F86}" dt="2024-03-13T15:55:01.276" v="979" actId="27614"/>
        <pc:sldMkLst>
          <pc:docMk/>
          <pc:sldMk cId="2094021473" sldId="296"/>
        </pc:sldMkLst>
        <pc:spChg chg="del">
          <ac:chgData name="Sarawoot Kongyoung" userId="3c6e786b-6c74-44bb-b33c-0040d5d8c246" providerId="ADAL" clId="{56D86CE8-749D-4001-959A-02E6AC075F86}" dt="2024-03-13T15:54:56.357" v="974" actId="700"/>
          <ac:spMkLst>
            <pc:docMk/>
            <pc:sldMk cId="2094021473" sldId="296"/>
            <ac:spMk id="2" creationId="{1C11D5AD-EDAE-0C1B-451B-6B916B4DEE55}"/>
          </ac:spMkLst>
        </pc:spChg>
        <pc:spChg chg="del">
          <ac:chgData name="Sarawoot Kongyoung" userId="3c6e786b-6c74-44bb-b33c-0040d5d8c246" providerId="ADAL" clId="{56D86CE8-749D-4001-959A-02E6AC075F86}" dt="2024-03-13T15:54:56.357" v="974" actId="700"/>
          <ac:spMkLst>
            <pc:docMk/>
            <pc:sldMk cId="2094021473" sldId="296"/>
            <ac:spMk id="3" creationId="{7B0EB837-93F2-D188-F7CD-91018EDC0324}"/>
          </ac:spMkLst>
        </pc:spChg>
        <pc:picChg chg="add mod">
          <ac:chgData name="Sarawoot Kongyoung" userId="3c6e786b-6c74-44bb-b33c-0040d5d8c246" providerId="ADAL" clId="{56D86CE8-749D-4001-959A-02E6AC075F86}" dt="2024-03-13T15:55:01.276" v="979" actId="27614"/>
          <ac:picMkLst>
            <pc:docMk/>
            <pc:sldMk cId="2094021473" sldId="296"/>
            <ac:picMk id="5" creationId="{8D3DCB30-33F7-D7D9-5122-3E0FA60CE2C4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5:56:07.208" v="984" actId="27614"/>
        <pc:sldMkLst>
          <pc:docMk/>
          <pc:sldMk cId="879797628" sldId="297"/>
        </pc:sldMkLst>
        <pc:spChg chg="del">
          <ac:chgData name="Sarawoot Kongyoung" userId="3c6e786b-6c74-44bb-b33c-0040d5d8c246" providerId="ADAL" clId="{56D86CE8-749D-4001-959A-02E6AC075F86}" dt="2024-03-13T15:55:28.917" v="981" actId="700"/>
          <ac:spMkLst>
            <pc:docMk/>
            <pc:sldMk cId="879797628" sldId="297"/>
            <ac:spMk id="2" creationId="{43AA3B46-A088-EFA1-1E11-57B99372CAA5}"/>
          </ac:spMkLst>
        </pc:spChg>
        <pc:spChg chg="del">
          <ac:chgData name="Sarawoot Kongyoung" userId="3c6e786b-6c74-44bb-b33c-0040d5d8c246" providerId="ADAL" clId="{56D86CE8-749D-4001-959A-02E6AC075F86}" dt="2024-03-13T15:55:28.917" v="981" actId="700"/>
          <ac:spMkLst>
            <pc:docMk/>
            <pc:sldMk cId="879797628" sldId="297"/>
            <ac:spMk id="3" creationId="{82967F3B-A3FD-5500-0CC2-86DD6BFB1B8A}"/>
          </ac:spMkLst>
        </pc:spChg>
        <pc:picChg chg="add mod">
          <ac:chgData name="Sarawoot Kongyoung" userId="3c6e786b-6c74-44bb-b33c-0040d5d8c246" providerId="ADAL" clId="{56D86CE8-749D-4001-959A-02E6AC075F86}" dt="2024-03-13T15:56:07.208" v="984" actId="27614"/>
          <ac:picMkLst>
            <pc:docMk/>
            <pc:sldMk cId="879797628" sldId="297"/>
            <ac:picMk id="5" creationId="{CD0984DD-DC3F-975F-BF3C-3908329C4DD3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57:00.876" v="995" actId="14100"/>
        <pc:sldMkLst>
          <pc:docMk/>
          <pc:sldMk cId="1608759260" sldId="298"/>
        </pc:sldMkLst>
        <pc:picChg chg="add mod">
          <ac:chgData name="Sarawoot Kongyoung" userId="3c6e786b-6c74-44bb-b33c-0040d5d8c246" providerId="ADAL" clId="{56D86CE8-749D-4001-959A-02E6AC075F86}" dt="2024-03-13T15:57:00.876" v="995" actId="14100"/>
          <ac:picMkLst>
            <pc:docMk/>
            <pc:sldMk cId="1608759260" sldId="298"/>
            <ac:picMk id="3" creationId="{9F2979D5-FFE3-2611-2792-D262A0146407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58:23.441" v="1001" actId="27614"/>
        <pc:sldMkLst>
          <pc:docMk/>
          <pc:sldMk cId="2737796310" sldId="299"/>
        </pc:sldMkLst>
        <pc:picChg chg="add mod">
          <ac:chgData name="Sarawoot Kongyoung" userId="3c6e786b-6c74-44bb-b33c-0040d5d8c246" providerId="ADAL" clId="{56D86CE8-749D-4001-959A-02E6AC075F86}" dt="2024-03-13T15:58:23.441" v="1001" actId="27614"/>
          <ac:picMkLst>
            <pc:docMk/>
            <pc:sldMk cId="2737796310" sldId="299"/>
            <ac:picMk id="3" creationId="{8FF34527-C80E-994C-CA2D-2609820DC317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5:59:23.615" v="1005" actId="27614"/>
        <pc:sldMkLst>
          <pc:docMk/>
          <pc:sldMk cId="1162402066" sldId="300"/>
        </pc:sldMkLst>
        <pc:picChg chg="add mod">
          <ac:chgData name="Sarawoot Kongyoung" userId="3c6e786b-6c74-44bb-b33c-0040d5d8c246" providerId="ADAL" clId="{56D86CE8-749D-4001-959A-02E6AC075F86}" dt="2024-03-13T15:59:23.615" v="1005" actId="27614"/>
          <ac:picMkLst>
            <pc:docMk/>
            <pc:sldMk cId="1162402066" sldId="300"/>
            <ac:picMk id="3" creationId="{166AE45D-A94A-6DD1-A896-FC5948D52000}"/>
          </ac:picMkLst>
        </pc:picChg>
      </pc:sldChg>
      <pc:sldChg chg="addSp delSp modSp new mod modClrScheme chgLayout">
        <pc:chgData name="Sarawoot Kongyoung" userId="3c6e786b-6c74-44bb-b33c-0040d5d8c246" providerId="ADAL" clId="{56D86CE8-749D-4001-959A-02E6AC075F86}" dt="2024-03-13T16:01:12.477" v="1017"/>
        <pc:sldMkLst>
          <pc:docMk/>
          <pc:sldMk cId="2744729568" sldId="301"/>
        </pc:sldMkLst>
        <pc:spChg chg="add mod">
          <ac:chgData name="Sarawoot Kongyoung" userId="3c6e786b-6c74-44bb-b33c-0040d5d8c246" providerId="ADAL" clId="{56D86CE8-749D-4001-959A-02E6AC075F86}" dt="2024-03-13T16:01:12.477" v="1017"/>
          <ac:spMkLst>
            <pc:docMk/>
            <pc:sldMk cId="2744729568" sldId="301"/>
            <ac:spMk id="2" creationId="{5CE350B4-B941-A92F-5BC8-10F05943546F}"/>
          </ac:spMkLst>
        </pc:spChg>
        <pc:spChg chg="add mod">
          <ac:chgData name="Sarawoot Kongyoung" userId="3c6e786b-6c74-44bb-b33c-0040d5d8c246" providerId="ADAL" clId="{56D86CE8-749D-4001-959A-02E6AC075F86}" dt="2024-03-13T15:59:57.400" v="1007" actId="700"/>
          <ac:spMkLst>
            <pc:docMk/>
            <pc:sldMk cId="2744729568" sldId="301"/>
            <ac:spMk id="3" creationId="{80F1C5D2-D6F5-AB78-4E2C-FE2E1F300EB8}"/>
          </ac:spMkLst>
        </pc:spChg>
        <pc:picChg chg="add del">
          <ac:chgData name="Sarawoot Kongyoung" userId="3c6e786b-6c74-44bb-b33c-0040d5d8c246" providerId="ADAL" clId="{56D86CE8-749D-4001-959A-02E6AC075F86}" dt="2024-03-13T16:01:07.054" v="1014" actId="22"/>
          <ac:picMkLst>
            <pc:docMk/>
            <pc:sldMk cId="2744729568" sldId="301"/>
            <ac:picMk id="5" creationId="{15ACC86F-5F16-F1E1-0DD5-0F651FB94DF0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6:00:54.830" v="1011" actId="26606"/>
        <pc:sldMkLst>
          <pc:docMk/>
          <pc:sldMk cId="2619421541" sldId="302"/>
        </pc:sldMkLst>
        <pc:spChg chg="del">
          <ac:chgData name="Sarawoot Kongyoung" userId="3c6e786b-6c74-44bb-b33c-0040d5d8c246" providerId="ADAL" clId="{56D86CE8-749D-4001-959A-02E6AC075F86}" dt="2024-03-13T16:00:52.995" v="1009" actId="700"/>
          <ac:spMkLst>
            <pc:docMk/>
            <pc:sldMk cId="2619421541" sldId="302"/>
            <ac:spMk id="2" creationId="{31F10AAC-3246-F389-9CF3-B98D8F3EDF71}"/>
          </ac:spMkLst>
        </pc:spChg>
        <pc:spChg chg="del">
          <ac:chgData name="Sarawoot Kongyoung" userId="3c6e786b-6c74-44bb-b33c-0040d5d8c246" providerId="ADAL" clId="{56D86CE8-749D-4001-959A-02E6AC075F86}" dt="2024-03-13T16:00:52.995" v="1009" actId="700"/>
          <ac:spMkLst>
            <pc:docMk/>
            <pc:sldMk cId="2619421541" sldId="302"/>
            <ac:spMk id="3" creationId="{E488BD04-CD81-0EB7-3E80-4188E19B4BB8}"/>
          </ac:spMkLst>
        </pc:spChg>
        <pc:picChg chg="add mod">
          <ac:chgData name="Sarawoot Kongyoung" userId="3c6e786b-6c74-44bb-b33c-0040d5d8c246" providerId="ADAL" clId="{56D86CE8-749D-4001-959A-02E6AC075F86}" dt="2024-03-13T16:00:54.830" v="1011" actId="26606"/>
          <ac:picMkLst>
            <pc:docMk/>
            <pc:sldMk cId="2619421541" sldId="302"/>
            <ac:picMk id="5" creationId="{595E2162-431C-B94B-5F6B-8B2B0F9ABC63}"/>
          </ac:picMkLst>
        </pc:picChg>
      </pc:sldChg>
      <pc:sldChg chg="addSp delSp modSp new mod ord setBg modClrScheme chgLayout">
        <pc:chgData name="Sarawoot Kongyoung" userId="3c6e786b-6c74-44bb-b33c-0040d5d8c246" providerId="ADAL" clId="{56D86CE8-749D-4001-959A-02E6AC075F86}" dt="2024-03-13T16:02:06.222" v="1029" actId="27614"/>
        <pc:sldMkLst>
          <pc:docMk/>
          <pc:sldMk cId="2258661737" sldId="303"/>
        </pc:sldMkLst>
        <pc:spChg chg="add mod">
          <ac:chgData name="Sarawoot Kongyoung" userId="3c6e786b-6c74-44bb-b33c-0040d5d8c246" providerId="ADAL" clId="{56D86CE8-749D-4001-959A-02E6AC075F86}" dt="2024-03-13T16:01:50.773" v="1028" actId="26606"/>
          <ac:spMkLst>
            <pc:docMk/>
            <pc:sldMk cId="2258661737" sldId="303"/>
            <ac:spMk id="2" creationId="{35775432-6C00-1AC8-7D59-9C9368123311}"/>
          </ac:spMkLst>
        </pc:spChg>
        <pc:spChg chg="add del mod">
          <ac:chgData name="Sarawoot Kongyoung" userId="3c6e786b-6c74-44bb-b33c-0040d5d8c246" providerId="ADAL" clId="{56D86CE8-749D-4001-959A-02E6AC075F86}" dt="2024-03-13T16:01:45.765" v="1027" actId="22"/>
          <ac:spMkLst>
            <pc:docMk/>
            <pc:sldMk cId="2258661737" sldId="303"/>
            <ac:spMk id="3" creationId="{CEB31679-26BC-F3D8-46E9-E3A07195C57E}"/>
          </ac:spMkLst>
        </pc:spChg>
        <pc:spChg chg="add">
          <ac:chgData name="Sarawoot Kongyoung" userId="3c6e786b-6c74-44bb-b33c-0040d5d8c246" providerId="ADAL" clId="{56D86CE8-749D-4001-959A-02E6AC075F86}" dt="2024-03-13T16:01:50.773" v="1028" actId="26606"/>
          <ac:spMkLst>
            <pc:docMk/>
            <pc:sldMk cId="2258661737" sldId="303"/>
            <ac:spMk id="10" creationId="{D4771268-CB57-404A-9271-370EB28F6090}"/>
          </ac:spMkLst>
        </pc:spChg>
        <pc:picChg chg="add mod ord">
          <ac:chgData name="Sarawoot Kongyoung" userId="3c6e786b-6c74-44bb-b33c-0040d5d8c246" providerId="ADAL" clId="{56D86CE8-749D-4001-959A-02E6AC075F86}" dt="2024-03-13T16:02:06.222" v="1029" actId="27614"/>
          <ac:picMkLst>
            <pc:docMk/>
            <pc:sldMk cId="2258661737" sldId="303"/>
            <ac:picMk id="5" creationId="{29EDE1D2-6AD7-04CC-623F-50324642CC9E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02:13.037" v="1033" actId="27614"/>
        <pc:sldMkLst>
          <pc:docMk/>
          <pc:sldMk cId="4030597223" sldId="304"/>
        </pc:sldMkLst>
        <pc:picChg chg="add mod">
          <ac:chgData name="Sarawoot Kongyoung" userId="3c6e786b-6c74-44bb-b33c-0040d5d8c246" providerId="ADAL" clId="{56D86CE8-749D-4001-959A-02E6AC075F86}" dt="2024-03-13T16:02:13.037" v="1033" actId="27614"/>
          <ac:picMkLst>
            <pc:docMk/>
            <pc:sldMk cId="4030597223" sldId="304"/>
            <ac:picMk id="3" creationId="{FFE78F65-AB15-657C-33B8-03E82EB6B02F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03:18.110" v="1037" actId="27614"/>
        <pc:sldMkLst>
          <pc:docMk/>
          <pc:sldMk cId="3651332254" sldId="305"/>
        </pc:sldMkLst>
        <pc:picChg chg="add mod">
          <ac:chgData name="Sarawoot Kongyoung" userId="3c6e786b-6c74-44bb-b33c-0040d5d8c246" providerId="ADAL" clId="{56D86CE8-749D-4001-959A-02E6AC075F86}" dt="2024-03-13T16:03:18.110" v="1037" actId="27614"/>
          <ac:picMkLst>
            <pc:docMk/>
            <pc:sldMk cId="3651332254" sldId="305"/>
            <ac:picMk id="3" creationId="{0834B833-12B3-1051-BE78-61A3327C4B2A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03:34.287" v="1041" actId="27614"/>
        <pc:sldMkLst>
          <pc:docMk/>
          <pc:sldMk cId="2507328399" sldId="306"/>
        </pc:sldMkLst>
        <pc:picChg chg="add mod">
          <ac:chgData name="Sarawoot Kongyoung" userId="3c6e786b-6c74-44bb-b33c-0040d5d8c246" providerId="ADAL" clId="{56D86CE8-749D-4001-959A-02E6AC075F86}" dt="2024-03-13T16:03:34.287" v="1041" actId="27614"/>
          <ac:picMkLst>
            <pc:docMk/>
            <pc:sldMk cId="2507328399" sldId="306"/>
            <ac:picMk id="3" creationId="{515E856D-84A1-52B4-B563-AEA17A072F09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6:05:43.768" v="1066" actId="27614"/>
        <pc:sldMkLst>
          <pc:docMk/>
          <pc:sldMk cId="3827024597" sldId="307"/>
        </pc:sldMkLst>
        <pc:spChg chg="add mod ord">
          <ac:chgData name="Sarawoot Kongyoung" userId="3c6e786b-6c74-44bb-b33c-0040d5d8c246" providerId="ADAL" clId="{56D86CE8-749D-4001-959A-02E6AC075F86}" dt="2024-03-13T16:05:13.823" v="1065" actId="26606"/>
          <ac:spMkLst>
            <pc:docMk/>
            <pc:sldMk cId="3827024597" sldId="307"/>
            <ac:spMk id="2" creationId="{BBE33B3E-F063-E234-CCE4-FF576BC1E306}"/>
          </ac:spMkLst>
        </pc:spChg>
        <pc:spChg chg="add del mod ord">
          <ac:chgData name="Sarawoot Kongyoung" userId="3c6e786b-6c74-44bb-b33c-0040d5d8c246" providerId="ADAL" clId="{56D86CE8-749D-4001-959A-02E6AC075F86}" dt="2024-03-13T16:04:33.276" v="1048" actId="22"/>
          <ac:spMkLst>
            <pc:docMk/>
            <pc:sldMk cId="3827024597" sldId="307"/>
            <ac:spMk id="3" creationId="{8C249109-F323-19FD-DE93-7EEF02FB0805}"/>
          </ac:spMkLst>
        </pc:spChg>
        <pc:spChg chg="add del">
          <ac:chgData name="Sarawoot Kongyoung" userId="3c6e786b-6c74-44bb-b33c-0040d5d8c246" providerId="ADAL" clId="{56D86CE8-749D-4001-959A-02E6AC075F86}" dt="2024-03-13T16:05:13.821" v="1064" actId="26606"/>
          <ac:spMkLst>
            <pc:docMk/>
            <pc:sldMk cId="3827024597" sldId="307"/>
            <ac:spMk id="5124" creationId="{C4879EFC-8E62-4E00-973C-C45EE9EC676D}"/>
          </ac:spMkLst>
        </pc:spChg>
        <pc:spChg chg="add del">
          <ac:chgData name="Sarawoot Kongyoung" userId="3c6e786b-6c74-44bb-b33c-0040d5d8c246" providerId="ADAL" clId="{56D86CE8-749D-4001-959A-02E6AC075F86}" dt="2024-03-13T16:04:54.511" v="1060" actId="26606"/>
          <ac:spMkLst>
            <pc:docMk/>
            <pc:sldMk cId="3827024597" sldId="307"/>
            <ac:spMk id="5127" creationId="{022BDE4A-8A20-4A69-9C5A-581C82036A4D}"/>
          </ac:spMkLst>
        </pc:spChg>
        <pc:spChg chg="add del">
          <ac:chgData name="Sarawoot Kongyoung" userId="3c6e786b-6c74-44bb-b33c-0040d5d8c246" providerId="ADAL" clId="{56D86CE8-749D-4001-959A-02E6AC075F86}" dt="2024-03-13T16:05:13.821" v="1064" actId="26606"/>
          <ac:spMkLst>
            <pc:docMk/>
            <pc:sldMk cId="3827024597" sldId="307"/>
            <ac:spMk id="5129" creationId="{D6A9C53F-5F90-40A5-8C85-5412D39C8C68}"/>
          </ac:spMkLst>
        </pc:spChg>
        <pc:spChg chg="add del">
          <ac:chgData name="Sarawoot Kongyoung" userId="3c6e786b-6c74-44bb-b33c-0040d5d8c246" providerId="ADAL" clId="{56D86CE8-749D-4001-959A-02E6AC075F86}" dt="2024-03-13T16:04:51.932" v="1058" actId="26606"/>
          <ac:spMkLst>
            <pc:docMk/>
            <pc:sldMk cId="3827024597" sldId="307"/>
            <ac:spMk id="5131" creationId="{3D154E9B-031D-7845-8BB6-D4D7C713F3AE}"/>
          </ac:spMkLst>
        </pc:spChg>
        <pc:spChg chg="add del">
          <ac:chgData name="Sarawoot Kongyoung" userId="3c6e786b-6c74-44bb-b33c-0040d5d8c246" providerId="ADAL" clId="{56D86CE8-749D-4001-959A-02E6AC075F86}" dt="2024-03-13T16:04:47.160" v="1052" actId="26606"/>
          <ac:spMkLst>
            <pc:docMk/>
            <pc:sldMk cId="3827024597" sldId="307"/>
            <ac:spMk id="5132" creationId="{99ED5833-B85B-4103-8A3B-CAB0308E6C15}"/>
          </ac:spMkLst>
        </pc:spChg>
        <pc:spChg chg="add">
          <ac:chgData name="Sarawoot Kongyoung" userId="3c6e786b-6c74-44bb-b33c-0040d5d8c246" providerId="ADAL" clId="{56D86CE8-749D-4001-959A-02E6AC075F86}" dt="2024-03-13T16:05:13.823" v="1065" actId="26606"/>
          <ac:spMkLst>
            <pc:docMk/>
            <pc:sldMk cId="3827024597" sldId="307"/>
            <ac:spMk id="5133" creationId="{3B47FC9C-2ED3-4100-A4EF-E8CDFEE106C9}"/>
          </ac:spMkLst>
        </pc:spChg>
        <pc:spChg chg="add del">
          <ac:chgData name="Sarawoot Kongyoung" userId="3c6e786b-6c74-44bb-b33c-0040d5d8c246" providerId="ADAL" clId="{56D86CE8-749D-4001-959A-02E6AC075F86}" dt="2024-03-13T16:04:49.227" v="1054" actId="26606"/>
          <ac:spMkLst>
            <pc:docMk/>
            <pc:sldMk cId="3827024597" sldId="307"/>
            <ac:spMk id="5134" creationId="{91E12CD6-A76F-439F-9C98-C0211D8FD814}"/>
          </ac:spMkLst>
        </pc:spChg>
        <pc:spChg chg="add del">
          <ac:chgData name="Sarawoot Kongyoung" userId="3c6e786b-6c74-44bb-b33c-0040d5d8c246" providerId="ADAL" clId="{56D86CE8-749D-4001-959A-02E6AC075F86}" dt="2024-03-13T16:04:49.227" v="1054" actId="26606"/>
          <ac:spMkLst>
            <pc:docMk/>
            <pc:sldMk cId="3827024597" sldId="307"/>
            <ac:spMk id="5135" creationId="{ECEF6C2F-9906-4F89-9B4F-598E9F344B03}"/>
          </ac:spMkLst>
        </pc:spChg>
        <pc:spChg chg="add del">
          <ac:chgData name="Sarawoot Kongyoung" userId="3c6e786b-6c74-44bb-b33c-0040d5d8c246" providerId="ADAL" clId="{56D86CE8-749D-4001-959A-02E6AC075F86}" dt="2024-03-13T16:04:49.758" v="1056" actId="26606"/>
          <ac:spMkLst>
            <pc:docMk/>
            <pc:sldMk cId="3827024597" sldId="307"/>
            <ac:spMk id="5136" creationId="{AB5E08C4-8CDD-4623-A5B8-E998C6DEE3B7}"/>
          </ac:spMkLst>
        </pc:spChg>
        <pc:spChg chg="add del">
          <ac:chgData name="Sarawoot Kongyoung" userId="3c6e786b-6c74-44bb-b33c-0040d5d8c246" providerId="ADAL" clId="{56D86CE8-749D-4001-959A-02E6AC075F86}" dt="2024-03-13T16:04:49.758" v="1056" actId="26606"/>
          <ac:spMkLst>
            <pc:docMk/>
            <pc:sldMk cId="3827024597" sldId="307"/>
            <ac:spMk id="5137" creationId="{FFCDD23B-75C8-427B-BD08-53C8156CD7CD}"/>
          </ac:spMkLst>
        </pc:spChg>
        <pc:spChg chg="add del">
          <ac:chgData name="Sarawoot Kongyoung" userId="3c6e786b-6c74-44bb-b33c-0040d5d8c246" providerId="ADAL" clId="{56D86CE8-749D-4001-959A-02E6AC075F86}" dt="2024-03-13T16:04:49.758" v="1056" actId="26606"/>
          <ac:spMkLst>
            <pc:docMk/>
            <pc:sldMk cId="3827024597" sldId="307"/>
            <ac:spMk id="5138" creationId="{15F33878-D502-4FFA-8ACE-F2AECDB2A23F}"/>
          </ac:spMkLst>
        </pc:spChg>
        <pc:spChg chg="add del">
          <ac:chgData name="Sarawoot Kongyoung" userId="3c6e786b-6c74-44bb-b33c-0040d5d8c246" providerId="ADAL" clId="{56D86CE8-749D-4001-959A-02E6AC075F86}" dt="2024-03-13T16:04:49.758" v="1056" actId="26606"/>
          <ac:spMkLst>
            <pc:docMk/>
            <pc:sldMk cId="3827024597" sldId="307"/>
            <ac:spMk id="5139" creationId="{AFFC87AC-C919-4FE5-BAC3-39509E001152}"/>
          </ac:spMkLst>
        </pc:spChg>
        <pc:spChg chg="add del">
          <ac:chgData name="Sarawoot Kongyoung" userId="3c6e786b-6c74-44bb-b33c-0040d5d8c246" providerId="ADAL" clId="{56D86CE8-749D-4001-959A-02E6AC075F86}" dt="2024-03-13T16:04:51.932" v="1058" actId="26606"/>
          <ac:spMkLst>
            <pc:docMk/>
            <pc:sldMk cId="3827024597" sldId="307"/>
            <ac:spMk id="5141" creationId="{A7C5F937-FDA4-49FD-A135-03738460F694}"/>
          </ac:spMkLst>
        </pc:spChg>
        <pc:spChg chg="add del">
          <ac:chgData name="Sarawoot Kongyoung" userId="3c6e786b-6c74-44bb-b33c-0040d5d8c246" providerId="ADAL" clId="{56D86CE8-749D-4001-959A-02E6AC075F86}" dt="2024-03-13T16:04:51.932" v="1058" actId="26606"/>
          <ac:spMkLst>
            <pc:docMk/>
            <pc:sldMk cId="3827024597" sldId="307"/>
            <ac:spMk id="5142" creationId="{F515E37C-522A-423F-B958-36BF6614147F}"/>
          </ac:spMkLst>
        </pc:spChg>
        <pc:spChg chg="add del">
          <ac:chgData name="Sarawoot Kongyoung" userId="3c6e786b-6c74-44bb-b33c-0040d5d8c246" providerId="ADAL" clId="{56D86CE8-749D-4001-959A-02E6AC075F86}" dt="2024-03-13T16:04:51.932" v="1058" actId="26606"/>
          <ac:spMkLst>
            <pc:docMk/>
            <pc:sldMk cId="3827024597" sldId="307"/>
            <ac:spMk id="5143" creationId="{C125E75E-F290-415E-9397-4DAC206C5A43}"/>
          </ac:spMkLst>
        </pc:spChg>
        <pc:picChg chg="add mod ord">
          <ac:chgData name="Sarawoot Kongyoung" userId="3c6e786b-6c74-44bb-b33c-0040d5d8c246" providerId="ADAL" clId="{56D86CE8-749D-4001-959A-02E6AC075F86}" dt="2024-03-13T16:05:43.768" v="1066" actId="27614"/>
          <ac:picMkLst>
            <pc:docMk/>
            <pc:sldMk cId="3827024597" sldId="307"/>
            <ac:picMk id="5" creationId="{D358BF1F-784D-8264-A32E-8FF62DF1C389}"/>
          </ac:picMkLst>
        </pc:picChg>
        <pc:picChg chg="add mod ord">
          <ac:chgData name="Sarawoot Kongyoung" userId="3c6e786b-6c74-44bb-b33c-0040d5d8c246" providerId="ADAL" clId="{56D86CE8-749D-4001-959A-02E6AC075F86}" dt="2024-03-13T16:05:13.823" v="1065" actId="26606"/>
          <ac:picMkLst>
            <pc:docMk/>
            <pc:sldMk cId="3827024597" sldId="307"/>
            <ac:picMk id="5122" creationId="{0A50E42C-26F3-9241-0E3C-E6F441E1CA2F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6:06:05.593" v="1070" actId="27614"/>
        <pc:sldMkLst>
          <pc:docMk/>
          <pc:sldMk cId="1836780099" sldId="308"/>
        </pc:sldMkLst>
        <pc:spChg chg="del">
          <ac:chgData name="Sarawoot Kongyoung" userId="3c6e786b-6c74-44bb-b33c-0040d5d8c246" providerId="ADAL" clId="{56D86CE8-749D-4001-959A-02E6AC075F86}" dt="2024-03-13T16:05:50.745" v="1069" actId="26606"/>
          <ac:spMkLst>
            <pc:docMk/>
            <pc:sldMk cId="1836780099" sldId="308"/>
            <ac:spMk id="2" creationId="{FDBCFCC0-F8A5-905E-574D-D496B1ABE8C7}"/>
          </ac:spMkLst>
        </pc:spChg>
        <pc:spChg chg="del">
          <ac:chgData name="Sarawoot Kongyoung" userId="3c6e786b-6c74-44bb-b33c-0040d5d8c246" providerId="ADAL" clId="{56D86CE8-749D-4001-959A-02E6AC075F86}" dt="2024-03-13T16:05:47.795" v="1068" actId="22"/>
          <ac:spMkLst>
            <pc:docMk/>
            <pc:sldMk cId="1836780099" sldId="308"/>
            <ac:spMk id="3" creationId="{45D5F71E-3A1C-96E0-0401-03CE766147D8}"/>
          </ac:spMkLst>
        </pc:spChg>
        <pc:spChg chg="add">
          <ac:chgData name="Sarawoot Kongyoung" userId="3c6e786b-6c74-44bb-b33c-0040d5d8c246" providerId="ADAL" clId="{56D86CE8-749D-4001-959A-02E6AC075F86}" dt="2024-03-13T16:05:50.745" v="1069" actId="26606"/>
          <ac:spMkLst>
            <pc:docMk/>
            <pc:sldMk cId="1836780099" sldId="308"/>
            <ac:spMk id="10" creationId="{42A4FC2C-047E-45A5-965D-8E1E3BF09BC6}"/>
          </ac:spMkLst>
        </pc:spChg>
        <pc:picChg chg="add mod ord">
          <ac:chgData name="Sarawoot Kongyoung" userId="3c6e786b-6c74-44bb-b33c-0040d5d8c246" providerId="ADAL" clId="{56D86CE8-749D-4001-959A-02E6AC075F86}" dt="2024-03-13T16:06:05.593" v="1070" actId="27614"/>
          <ac:picMkLst>
            <pc:docMk/>
            <pc:sldMk cId="1836780099" sldId="308"/>
            <ac:picMk id="5" creationId="{A337B3BD-8935-07B7-61AC-A5EE81B37DA4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6:06:31.056" v="1080" actId="2085"/>
        <pc:sldMkLst>
          <pc:docMk/>
          <pc:sldMk cId="1182846762" sldId="309"/>
        </pc:sldMkLst>
        <pc:spChg chg="del">
          <ac:chgData name="Sarawoot Kongyoung" userId="3c6e786b-6c74-44bb-b33c-0040d5d8c246" providerId="ADAL" clId="{56D86CE8-749D-4001-959A-02E6AC075F86}" dt="2024-03-13T16:06:10.843" v="1072" actId="700"/>
          <ac:spMkLst>
            <pc:docMk/>
            <pc:sldMk cId="1182846762" sldId="309"/>
            <ac:spMk id="2" creationId="{E9E65530-D0BC-678D-700A-974C179A2116}"/>
          </ac:spMkLst>
        </pc:spChg>
        <pc:spChg chg="del">
          <ac:chgData name="Sarawoot Kongyoung" userId="3c6e786b-6c74-44bb-b33c-0040d5d8c246" providerId="ADAL" clId="{56D86CE8-749D-4001-959A-02E6AC075F86}" dt="2024-03-13T16:06:10.843" v="1072" actId="700"/>
          <ac:spMkLst>
            <pc:docMk/>
            <pc:sldMk cId="1182846762" sldId="309"/>
            <ac:spMk id="3" creationId="{3D5682EB-D531-82AC-C35C-C7D4AC2859F0}"/>
          </ac:spMkLst>
        </pc:spChg>
        <pc:spChg chg="add mod">
          <ac:chgData name="Sarawoot Kongyoung" userId="3c6e786b-6c74-44bb-b33c-0040d5d8c246" providerId="ADAL" clId="{56D86CE8-749D-4001-959A-02E6AC075F86}" dt="2024-03-13T16:06:31.056" v="1080" actId="2085"/>
          <ac:spMkLst>
            <pc:docMk/>
            <pc:sldMk cId="1182846762" sldId="309"/>
            <ac:spMk id="6" creationId="{8B817EEF-ECB5-3B09-34E2-06541263C2D8}"/>
          </ac:spMkLst>
        </pc:spChg>
        <pc:spChg chg="add">
          <ac:chgData name="Sarawoot Kongyoung" userId="3c6e786b-6c74-44bb-b33c-0040d5d8c246" providerId="ADAL" clId="{56D86CE8-749D-4001-959A-02E6AC075F86}" dt="2024-03-13T16:06:12.826" v="1074" actId="26606"/>
          <ac:spMkLst>
            <pc:docMk/>
            <pc:sldMk cId="1182846762" sldId="309"/>
            <ac:spMk id="10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6:06:19.871" v="1076" actId="27614"/>
          <ac:picMkLst>
            <pc:docMk/>
            <pc:sldMk cId="1182846762" sldId="309"/>
            <ac:picMk id="5" creationId="{F4EC6905-FEA0-8706-2450-7B616B43E145}"/>
          </ac:picMkLst>
        </pc:picChg>
      </pc:sldChg>
      <pc:sldChg chg="addSp delSp modSp new mod setBg modClrScheme chgLayout">
        <pc:chgData name="Sarawoot Kongyoung" userId="3c6e786b-6c74-44bb-b33c-0040d5d8c246" providerId="ADAL" clId="{56D86CE8-749D-4001-959A-02E6AC075F86}" dt="2024-03-13T16:07:21.826" v="1087" actId="27614"/>
        <pc:sldMkLst>
          <pc:docMk/>
          <pc:sldMk cId="3027590100" sldId="310"/>
        </pc:sldMkLst>
        <pc:spChg chg="del">
          <ac:chgData name="Sarawoot Kongyoung" userId="3c6e786b-6c74-44bb-b33c-0040d5d8c246" providerId="ADAL" clId="{56D86CE8-749D-4001-959A-02E6AC075F86}" dt="2024-03-13T16:07:08.783" v="1082" actId="700"/>
          <ac:spMkLst>
            <pc:docMk/>
            <pc:sldMk cId="3027590100" sldId="310"/>
            <ac:spMk id="2" creationId="{39053AA2-107D-C797-BD87-BB3EEE518E7D}"/>
          </ac:spMkLst>
        </pc:spChg>
        <pc:spChg chg="del">
          <ac:chgData name="Sarawoot Kongyoung" userId="3c6e786b-6c74-44bb-b33c-0040d5d8c246" providerId="ADAL" clId="{56D86CE8-749D-4001-959A-02E6AC075F86}" dt="2024-03-13T16:07:08.783" v="1082" actId="700"/>
          <ac:spMkLst>
            <pc:docMk/>
            <pc:sldMk cId="3027590100" sldId="310"/>
            <ac:spMk id="3" creationId="{B84B29DC-1C8A-1982-C371-AC10CC5799C9}"/>
          </ac:spMkLst>
        </pc:spChg>
        <pc:spChg chg="add del">
          <ac:chgData name="Sarawoot Kongyoung" userId="3c6e786b-6c74-44bb-b33c-0040d5d8c246" providerId="ADAL" clId="{56D86CE8-749D-4001-959A-02E6AC075F86}" dt="2024-03-13T16:07:14.133" v="1085" actId="26606"/>
          <ac:spMkLst>
            <pc:docMk/>
            <pc:sldMk cId="3027590100" sldId="310"/>
            <ac:spMk id="10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6:07:21.826" v="1087" actId="27614"/>
          <ac:picMkLst>
            <pc:docMk/>
            <pc:sldMk cId="3027590100" sldId="310"/>
            <ac:picMk id="5" creationId="{318D5C44-614F-C113-3D90-155BCFF2D05F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13T16:08:01.964" v="1093" actId="27614"/>
        <pc:sldMkLst>
          <pc:docMk/>
          <pc:sldMk cId="3200594768" sldId="311"/>
        </pc:sldMkLst>
        <pc:spChg chg="add del">
          <ac:chgData name="Sarawoot Kongyoung" userId="3c6e786b-6c74-44bb-b33c-0040d5d8c246" providerId="ADAL" clId="{56D86CE8-749D-4001-959A-02E6AC075F86}" dt="2024-03-13T16:07:55.267" v="1091" actId="26606"/>
          <ac:spMkLst>
            <pc:docMk/>
            <pc:sldMk cId="3200594768" sldId="311"/>
            <ac:spMk id="8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6:08:01.964" v="1093" actId="27614"/>
          <ac:picMkLst>
            <pc:docMk/>
            <pc:sldMk cId="3200594768" sldId="311"/>
            <ac:picMk id="3" creationId="{CBDA946D-0F55-093B-B8AF-9898D3F30BEF}"/>
          </ac:picMkLst>
        </pc:picChg>
      </pc:sldChg>
      <pc:sldChg chg="addSp delSp modSp new mod setBg delAnim modAnim">
        <pc:chgData name="Sarawoot Kongyoung" userId="3c6e786b-6c74-44bb-b33c-0040d5d8c246" providerId="ADAL" clId="{56D86CE8-749D-4001-959A-02E6AC075F86}" dt="2024-03-21T15:24:47.281" v="1876" actId="21"/>
        <pc:sldMkLst>
          <pc:docMk/>
          <pc:sldMk cId="3955653040" sldId="312"/>
        </pc:sldMkLst>
        <pc:spChg chg="add del mod">
          <ac:chgData name="Sarawoot Kongyoung" userId="3c6e786b-6c74-44bb-b33c-0040d5d8c246" providerId="ADAL" clId="{56D86CE8-749D-4001-959A-02E6AC075F86}" dt="2024-03-21T15:24:47.281" v="1876" actId="21"/>
          <ac:spMkLst>
            <pc:docMk/>
            <pc:sldMk cId="3955653040" sldId="312"/>
            <ac:spMk id="2" creationId="{888ECDCF-E150-0758-6221-55F1630D74BD}"/>
          </ac:spMkLst>
        </pc:spChg>
        <pc:spChg chg="add del">
          <ac:chgData name="Sarawoot Kongyoung" userId="3c6e786b-6c74-44bb-b33c-0040d5d8c246" providerId="ADAL" clId="{56D86CE8-749D-4001-959A-02E6AC075F86}" dt="2024-03-13T16:08:22.703" v="1097" actId="26606"/>
          <ac:spMkLst>
            <pc:docMk/>
            <pc:sldMk cId="3955653040" sldId="312"/>
            <ac:spMk id="8" creationId="{C7D023E4-8DE1-436E-9847-ED6A4B4B04FD}"/>
          </ac:spMkLst>
        </pc:spChg>
        <pc:spChg chg="add del">
          <ac:chgData name="Sarawoot Kongyoung" userId="3c6e786b-6c74-44bb-b33c-0040d5d8c246" providerId="ADAL" clId="{56D86CE8-749D-4001-959A-02E6AC075F86}" dt="2024-03-13T16:08:22.703" v="1097" actId="26606"/>
          <ac:spMkLst>
            <pc:docMk/>
            <pc:sldMk cId="3955653040" sldId="312"/>
            <ac:spMk id="10" creationId="{8B2B1708-8CE4-4A20-94F5-55118AE2CBD7}"/>
          </ac:spMkLst>
        </pc:spChg>
        <pc:spChg chg="add del">
          <ac:chgData name="Sarawoot Kongyoung" userId="3c6e786b-6c74-44bb-b33c-0040d5d8c246" providerId="ADAL" clId="{56D86CE8-749D-4001-959A-02E6AC075F86}" dt="2024-03-13T16:08:22.703" v="1097" actId="26606"/>
          <ac:spMkLst>
            <pc:docMk/>
            <pc:sldMk cId="3955653040" sldId="312"/>
            <ac:spMk id="12" creationId="{8B4AF456-0671-432E-AD5B-FFAF8D6461E7}"/>
          </ac:spMkLst>
        </pc:spChg>
        <pc:spChg chg="add del">
          <ac:chgData name="Sarawoot Kongyoung" userId="3c6e786b-6c74-44bb-b33c-0040d5d8c246" providerId="ADAL" clId="{56D86CE8-749D-4001-959A-02E6AC075F86}" dt="2024-03-13T16:08:23.337" v="1099" actId="26606"/>
          <ac:spMkLst>
            <pc:docMk/>
            <pc:sldMk cId="3955653040" sldId="312"/>
            <ac:spMk id="23" creationId="{216BB327-7AA9-4EC5-815F-9D8E6BC53E34}"/>
          </ac:spMkLst>
        </pc:spChg>
        <pc:grpChg chg="add del">
          <ac:chgData name="Sarawoot Kongyoung" userId="3c6e786b-6c74-44bb-b33c-0040d5d8c246" providerId="ADAL" clId="{56D86CE8-749D-4001-959A-02E6AC075F86}" dt="2024-03-13T16:08:22.703" v="1097" actId="26606"/>
          <ac:grpSpMkLst>
            <pc:docMk/>
            <pc:sldMk cId="3955653040" sldId="312"/>
            <ac:grpSpMk id="14" creationId="{43F5E015-E085-4624-B431-B42414448684}"/>
          </ac:grpSpMkLst>
        </pc:grpChg>
        <pc:picChg chg="add mod">
          <ac:chgData name="Sarawoot Kongyoung" userId="3c6e786b-6c74-44bb-b33c-0040d5d8c246" providerId="ADAL" clId="{56D86CE8-749D-4001-959A-02E6AC075F86}" dt="2024-03-13T16:08:38.346" v="1101" actId="27614"/>
          <ac:picMkLst>
            <pc:docMk/>
            <pc:sldMk cId="3955653040" sldId="312"/>
            <ac:picMk id="3" creationId="{E6A50811-7D49-1B71-4DC4-0D723AD24FB1}"/>
          </ac:picMkLst>
        </pc:picChg>
      </pc:sldChg>
      <pc:sldChg chg="addSp delSp modSp new mod setBg delAnim modAnim">
        <pc:chgData name="Sarawoot Kongyoung" userId="3c6e786b-6c74-44bb-b33c-0040d5d8c246" providerId="ADAL" clId="{56D86CE8-749D-4001-959A-02E6AC075F86}" dt="2024-03-21T15:25:48.927" v="1893"/>
        <pc:sldMkLst>
          <pc:docMk/>
          <pc:sldMk cId="355236034" sldId="313"/>
        </pc:sldMkLst>
        <pc:spChg chg="add del mod">
          <ac:chgData name="Sarawoot Kongyoung" userId="3c6e786b-6c74-44bb-b33c-0040d5d8c246" providerId="ADAL" clId="{56D86CE8-749D-4001-959A-02E6AC075F86}" dt="2024-03-21T15:25:12.964" v="1883" actId="478"/>
          <ac:spMkLst>
            <pc:docMk/>
            <pc:sldMk cId="355236034" sldId="313"/>
            <ac:spMk id="2" creationId="{888ECDCF-E150-0758-6221-55F1630D74BD}"/>
          </ac:spMkLst>
        </pc:spChg>
        <pc:spChg chg="add mod">
          <ac:chgData name="Sarawoot Kongyoung" userId="3c6e786b-6c74-44bb-b33c-0040d5d8c246" providerId="ADAL" clId="{56D86CE8-749D-4001-959A-02E6AC075F86}" dt="2024-03-21T15:25:39.638" v="1892" actId="14100"/>
          <ac:spMkLst>
            <pc:docMk/>
            <pc:sldMk cId="355236034" sldId="313"/>
            <ac:spMk id="4" creationId="{E29BD92D-FF03-79FF-6C4F-18A541B85515}"/>
          </ac:spMkLst>
        </pc:spChg>
        <pc:picChg chg="add mod">
          <ac:chgData name="Sarawoot Kongyoung" userId="3c6e786b-6c74-44bb-b33c-0040d5d8c246" providerId="ADAL" clId="{56D86CE8-749D-4001-959A-02E6AC075F86}" dt="2024-03-13T16:08:49.334" v="1105" actId="27614"/>
          <ac:picMkLst>
            <pc:docMk/>
            <pc:sldMk cId="355236034" sldId="313"/>
            <ac:picMk id="3" creationId="{ED95C453-2A93-CE04-3BA4-4DECC56593F8}"/>
          </ac:picMkLst>
        </pc:picChg>
      </pc:sldChg>
      <pc:sldChg chg="addSp modSp new mod setBg modAnim">
        <pc:chgData name="Sarawoot Kongyoung" userId="3c6e786b-6c74-44bb-b33c-0040d5d8c246" providerId="ADAL" clId="{56D86CE8-749D-4001-959A-02E6AC075F86}" dt="2024-03-21T15:25:58.193" v="1896" actId="14100"/>
        <pc:sldMkLst>
          <pc:docMk/>
          <pc:sldMk cId="3880781519" sldId="314"/>
        </pc:sldMkLst>
        <pc:spChg chg="add mod">
          <ac:chgData name="Sarawoot Kongyoung" userId="3c6e786b-6c74-44bb-b33c-0040d5d8c246" providerId="ADAL" clId="{56D86CE8-749D-4001-959A-02E6AC075F86}" dt="2024-03-21T15:25:58.193" v="1896" actId="14100"/>
          <ac:spMkLst>
            <pc:docMk/>
            <pc:sldMk cId="3880781519" sldId="314"/>
            <ac:spMk id="2" creationId="{4358878F-DEC2-05AF-4F6E-E382A9BA46D7}"/>
          </ac:spMkLst>
        </pc:spChg>
        <pc:picChg chg="add mod">
          <ac:chgData name="Sarawoot Kongyoung" userId="3c6e786b-6c74-44bb-b33c-0040d5d8c246" providerId="ADAL" clId="{56D86CE8-749D-4001-959A-02E6AC075F86}" dt="2024-03-13T16:09:10.301" v="1109" actId="27614"/>
          <ac:picMkLst>
            <pc:docMk/>
            <pc:sldMk cId="3880781519" sldId="314"/>
            <ac:picMk id="3" creationId="{B566EF16-B169-488C-84C2-284D47C2CBA7}"/>
          </ac:picMkLst>
        </pc:picChg>
      </pc:sldChg>
      <pc:sldChg chg="addSp modSp new mod setBg modAnim">
        <pc:chgData name="Sarawoot Kongyoung" userId="3c6e786b-6c74-44bb-b33c-0040d5d8c246" providerId="ADAL" clId="{56D86CE8-749D-4001-959A-02E6AC075F86}" dt="2024-03-21T15:26:24.319" v="1904" actId="1076"/>
        <pc:sldMkLst>
          <pc:docMk/>
          <pc:sldMk cId="4075245239" sldId="315"/>
        </pc:sldMkLst>
        <pc:spChg chg="add mod">
          <ac:chgData name="Sarawoot Kongyoung" userId="3c6e786b-6c74-44bb-b33c-0040d5d8c246" providerId="ADAL" clId="{56D86CE8-749D-4001-959A-02E6AC075F86}" dt="2024-03-21T15:26:24.319" v="1904" actId="1076"/>
          <ac:spMkLst>
            <pc:docMk/>
            <pc:sldMk cId="4075245239" sldId="315"/>
            <ac:spMk id="2" creationId="{A98538B5-F558-7AD8-A425-905272BB646C}"/>
          </ac:spMkLst>
        </pc:spChg>
        <pc:picChg chg="add mod">
          <ac:chgData name="Sarawoot Kongyoung" userId="3c6e786b-6c74-44bb-b33c-0040d5d8c246" providerId="ADAL" clId="{56D86CE8-749D-4001-959A-02E6AC075F86}" dt="2024-03-13T16:09:27.126" v="1113" actId="27614"/>
          <ac:picMkLst>
            <pc:docMk/>
            <pc:sldMk cId="4075245239" sldId="315"/>
            <ac:picMk id="3" creationId="{298F7002-AEA2-02FC-93EB-C9C8F99159D9}"/>
          </ac:picMkLst>
        </pc:picChg>
      </pc:sldChg>
      <pc:sldChg chg="addSp modSp new mod setBg modAnim">
        <pc:chgData name="Sarawoot Kongyoung" userId="3c6e786b-6c74-44bb-b33c-0040d5d8c246" providerId="ADAL" clId="{56D86CE8-749D-4001-959A-02E6AC075F86}" dt="2024-03-21T15:26:14.372" v="1902" actId="1076"/>
        <pc:sldMkLst>
          <pc:docMk/>
          <pc:sldMk cId="1584743845" sldId="316"/>
        </pc:sldMkLst>
        <pc:spChg chg="add mod">
          <ac:chgData name="Sarawoot Kongyoung" userId="3c6e786b-6c74-44bb-b33c-0040d5d8c246" providerId="ADAL" clId="{56D86CE8-749D-4001-959A-02E6AC075F86}" dt="2024-03-21T15:26:14.372" v="1902" actId="1076"/>
          <ac:spMkLst>
            <pc:docMk/>
            <pc:sldMk cId="1584743845" sldId="316"/>
            <ac:spMk id="2" creationId="{CD4B20E8-09A1-A748-03E2-0D2547F65D43}"/>
          </ac:spMkLst>
        </pc:spChg>
        <pc:picChg chg="add mod">
          <ac:chgData name="Sarawoot Kongyoung" userId="3c6e786b-6c74-44bb-b33c-0040d5d8c246" providerId="ADAL" clId="{56D86CE8-749D-4001-959A-02E6AC075F86}" dt="2024-03-13T16:09:34.988" v="1117" actId="27614"/>
          <ac:picMkLst>
            <pc:docMk/>
            <pc:sldMk cId="1584743845" sldId="316"/>
            <ac:picMk id="3" creationId="{1C388A0E-78D4-8847-5ED6-C98C4996D198}"/>
          </ac:picMkLst>
        </pc:picChg>
      </pc:sldChg>
      <pc:sldChg chg="addSp delSp modSp new mod setBg modAnim">
        <pc:chgData name="Sarawoot Kongyoung" userId="3c6e786b-6c74-44bb-b33c-0040d5d8c246" providerId="ADAL" clId="{56D86CE8-749D-4001-959A-02E6AC075F86}" dt="2024-03-21T15:27:26.308" v="1914"/>
        <pc:sldMkLst>
          <pc:docMk/>
          <pc:sldMk cId="1790047711" sldId="317"/>
        </pc:sldMkLst>
        <pc:spChg chg="add mod">
          <ac:chgData name="Sarawoot Kongyoung" userId="3c6e786b-6c74-44bb-b33c-0040d5d8c246" providerId="ADAL" clId="{56D86CE8-749D-4001-959A-02E6AC075F86}" dt="2024-03-21T15:27:13.637" v="1912" actId="164"/>
          <ac:spMkLst>
            <pc:docMk/>
            <pc:sldMk cId="1790047711" sldId="317"/>
            <ac:spMk id="2" creationId="{89774FBE-EC4A-1AF4-4EDD-35870686971E}"/>
          </ac:spMkLst>
        </pc:spChg>
        <pc:spChg chg="add mod">
          <ac:chgData name="Sarawoot Kongyoung" userId="3c6e786b-6c74-44bb-b33c-0040d5d8c246" providerId="ADAL" clId="{56D86CE8-749D-4001-959A-02E6AC075F86}" dt="2024-03-21T15:27:13.637" v="1912" actId="164"/>
          <ac:spMkLst>
            <pc:docMk/>
            <pc:sldMk cId="1790047711" sldId="317"/>
            <ac:spMk id="4" creationId="{A9EFDB36-B939-695E-8ED2-47E181043E7C}"/>
          </ac:spMkLst>
        </pc:spChg>
        <pc:spChg chg="add del">
          <ac:chgData name="Sarawoot Kongyoung" userId="3c6e786b-6c74-44bb-b33c-0040d5d8c246" providerId="ADAL" clId="{56D86CE8-749D-4001-959A-02E6AC075F86}" dt="2024-03-13T16:09:52.002" v="1121" actId="26606"/>
          <ac:spMkLst>
            <pc:docMk/>
            <pc:sldMk cId="1790047711" sldId="317"/>
            <ac:spMk id="8" creationId="{42A4FC2C-047E-45A5-965D-8E1E3BF09BC6}"/>
          </ac:spMkLst>
        </pc:spChg>
        <pc:spChg chg="add del">
          <ac:chgData name="Sarawoot Kongyoung" userId="3c6e786b-6c74-44bb-b33c-0040d5d8c246" providerId="ADAL" clId="{56D86CE8-749D-4001-959A-02E6AC075F86}" dt="2024-03-13T16:09:52.896" v="1123" actId="26606"/>
          <ac:spMkLst>
            <pc:docMk/>
            <pc:sldMk cId="1790047711" sldId="317"/>
            <ac:spMk id="10" creationId="{99643316-AB20-4DD1-8578-B5D7F033C0A3}"/>
          </ac:spMkLst>
        </pc:spChg>
        <pc:spChg chg="add del">
          <ac:chgData name="Sarawoot Kongyoung" userId="3c6e786b-6c74-44bb-b33c-0040d5d8c246" providerId="ADAL" clId="{56D86CE8-749D-4001-959A-02E6AC075F86}" dt="2024-03-13T16:09:52.896" v="1123" actId="26606"/>
          <ac:spMkLst>
            <pc:docMk/>
            <pc:sldMk cId="1790047711" sldId="317"/>
            <ac:spMk id="11" creationId="{206E56BB-C8E6-4F70-B8BF-921C4912D6DE}"/>
          </ac:spMkLst>
        </pc:spChg>
        <pc:spChg chg="add del">
          <ac:chgData name="Sarawoot Kongyoung" userId="3c6e786b-6c74-44bb-b33c-0040d5d8c246" providerId="ADAL" clId="{56D86CE8-749D-4001-959A-02E6AC075F86}" dt="2024-03-13T16:09:56.625" v="1127" actId="26606"/>
          <ac:spMkLst>
            <pc:docMk/>
            <pc:sldMk cId="1790047711" sldId="317"/>
            <ac:spMk id="12" creationId="{8B4AF456-0671-432E-AD5B-FFAF8D6461E7}"/>
          </ac:spMkLst>
        </pc:spChg>
        <pc:spChg chg="add del">
          <ac:chgData name="Sarawoot Kongyoung" userId="3c6e786b-6c74-44bb-b33c-0040d5d8c246" providerId="ADAL" clId="{56D86CE8-749D-4001-959A-02E6AC075F86}" dt="2024-03-13T16:09:54.691" v="1125" actId="26606"/>
          <ac:spMkLst>
            <pc:docMk/>
            <pc:sldMk cId="1790047711" sldId="317"/>
            <ac:spMk id="13" creationId="{216BB327-7AA9-4EC5-815F-9D8E6BC53E34}"/>
          </ac:spMkLst>
        </pc:spChg>
        <pc:spChg chg="add del">
          <ac:chgData name="Sarawoot Kongyoung" userId="3c6e786b-6c74-44bb-b33c-0040d5d8c246" providerId="ADAL" clId="{56D86CE8-749D-4001-959A-02E6AC075F86}" dt="2024-03-13T16:09:56.625" v="1127" actId="26606"/>
          <ac:spMkLst>
            <pc:docMk/>
            <pc:sldMk cId="1790047711" sldId="317"/>
            <ac:spMk id="22" creationId="{C7D023E4-8DE1-436E-9847-ED6A4B4B04FD}"/>
          </ac:spMkLst>
        </pc:spChg>
        <pc:spChg chg="add del">
          <ac:chgData name="Sarawoot Kongyoung" userId="3c6e786b-6c74-44bb-b33c-0040d5d8c246" providerId="ADAL" clId="{56D86CE8-749D-4001-959A-02E6AC075F86}" dt="2024-03-13T16:09:56.625" v="1127" actId="26606"/>
          <ac:spMkLst>
            <pc:docMk/>
            <pc:sldMk cId="1790047711" sldId="317"/>
            <ac:spMk id="23" creationId="{8B2B1708-8CE4-4A20-94F5-55118AE2CBD7}"/>
          </ac:spMkLst>
        </pc:spChg>
        <pc:spChg chg="add del">
          <ac:chgData name="Sarawoot Kongyoung" userId="3c6e786b-6c74-44bb-b33c-0040d5d8c246" providerId="ADAL" clId="{56D86CE8-749D-4001-959A-02E6AC075F86}" dt="2024-03-13T16:09:58.677" v="1129" actId="26606"/>
          <ac:spMkLst>
            <pc:docMk/>
            <pc:sldMk cId="1790047711" sldId="317"/>
            <ac:spMk id="25" creationId="{359427B8-4D04-499B-ADC4-C02F51AE0A82}"/>
          </ac:spMkLst>
        </pc:spChg>
        <pc:spChg chg="add del">
          <ac:chgData name="Sarawoot Kongyoung" userId="3c6e786b-6c74-44bb-b33c-0040d5d8c246" providerId="ADAL" clId="{56D86CE8-749D-4001-959A-02E6AC075F86}" dt="2024-03-13T16:09:58.677" v="1129" actId="26606"/>
          <ac:spMkLst>
            <pc:docMk/>
            <pc:sldMk cId="1790047711" sldId="317"/>
            <ac:spMk id="26" creationId="{0724758F-AE3C-4CC9-B58A-FF0B12987A45}"/>
          </ac:spMkLst>
        </pc:spChg>
        <pc:spChg chg="add del">
          <ac:chgData name="Sarawoot Kongyoung" userId="3c6e786b-6c74-44bb-b33c-0040d5d8c246" providerId="ADAL" clId="{56D86CE8-749D-4001-959A-02E6AC075F86}" dt="2024-03-13T16:10:00.342" v="1131" actId="26606"/>
          <ac:spMkLst>
            <pc:docMk/>
            <pc:sldMk cId="1790047711" sldId="317"/>
            <ac:spMk id="28" creationId="{AB8C311F-7253-4AED-9701-7FC0708C41C7}"/>
          </ac:spMkLst>
        </pc:spChg>
        <pc:spChg chg="add del">
          <ac:chgData name="Sarawoot Kongyoung" userId="3c6e786b-6c74-44bb-b33c-0040d5d8c246" providerId="ADAL" clId="{56D86CE8-749D-4001-959A-02E6AC075F86}" dt="2024-03-13T16:10:00.342" v="1131" actId="26606"/>
          <ac:spMkLst>
            <pc:docMk/>
            <pc:sldMk cId="1790047711" sldId="317"/>
            <ac:spMk id="29" creationId="{E2384209-CB15-4CDF-9D31-C44FD9A3F20D}"/>
          </ac:spMkLst>
        </pc:spChg>
        <pc:spChg chg="add del">
          <ac:chgData name="Sarawoot Kongyoung" userId="3c6e786b-6c74-44bb-b33c-0040d5d8c246" providerId="ADAL" clId="{56D86CE8-749D-4001-959A-02E6AC075F86}" dt="2024-03-13T16:10:00.342" v="1131" actId="26606"/>
          <ac:spMkLst>
            <pc:docMk/>
            <pc:sldMk cId="1790047711" sldId="317"/>
            <ac:spMk id="30" creationId="{2633B3B5-CC90-43F0-8714-D31D1F3F0209}"/>
          </ac:spMkLst>
        </pc:spChg>
        <pc:spChg chg="add del">
          <ac:chgData name="Sarawoot Kongyoung" userId="3c6e786b-6c74-44bb-b33c-0040d5d8c246" providerId="ADAL" clId="{56D86CE8-749D-4001-959A-02E6AC075F86}" dt="2024-03-13T16:10:00.342" v="1131" actId="26606"/>
          <ac:spMkLst>
            <pc:docMk/>
            <pc:sldMk cId="1790047711" sldId="317"/>
            <ac:spMk id="31" creationId="{A8D57A06-A426-446D-B02C-A2DC6B62E45E}"/>
          </ac:spMkLst>
        </pc:spChg>
        <pc:grpChg chg="add mod">
          <ac:chgData name="Sarawoot Kongyoung" userId="3c6e786b-6c74-44bb-b33c-0040d5d8c246" providerId="ADAL" clId="{56D86CE8-749D-4001-959A-02E6AC075F86}" dt="2024-03-21T15:27:13.637" v="1912" actId="164"/>
          <ac:grpSpMkLst>
            <pc:docMk/>
            <pc:sldMk cId="1790047711" sldId="317"/>
            <ac:grpSpMk id="5" creationId="{EC0E0A34-76D3-A3D6-FDA9-79158EA83ABD}"/>
          </ac:grpSpMkLst>
        </pc:grpChg>
        <pc:grpChg chg="add del">
          <ac:chgData name="Sarawoot Kongyoung" userId="3c6e786b-6c74-44bb-b33c-0040d5d8c246" providerId="ADAL" clId="{56D86CE8-749D-4001-959A-02E6AC075F86}" dt="2024-03-13T16:09:56.625" v="1127" actId="26606"/>
          <ac:grpSpMkLst>
            <pc:docMk/>
            <pc:sldMk cId="1790047711" sldId="317"/>
            <ac:grpSpMk id="14" creationId="{43F5E015-E085-4624-B431-B42414448684}"/>
          </ac:grpSpMkLst>
        </pc:grpChg>
        <pc:picChg chg="add mod">
          <ac:chgData name="Sarawoot Kongyoung" userId="3c6e786b-6c74-44bb-b33c-0040d5d8c246" providerId="ADAL" clId="{56D86CE8-749D-4001-959A-02E6AC075F86}" dt="2024-03-13T16:10:06.553" v="1134" actId="1076"/>
          <ac:picMkLst>
            <pc:docMk/>
            <pc:sldMk cId="1790047711" sldId="317"/>
            <ac:picMk id="3" creationId="{A8DB6011-F3D6-48C2-67F1-459BF68C9519}"/>
          </ac:picMkLst>
        </pc:picChg>
      </pc:sldChg>
      <pc:sldChg chg="addSp delSp modSp new mod setBg modAnim">
        <pc:chgData name="Sarawoot Kongyoung" userId="3c6e786b-6c74-44bb-b33c-0040d5d8c246" providerId="ADAL" clId="{56D86CE8-749D-4001-959A-02E6AC075F86}" dt="2024-03-21T15:27:39.773" v="1916" actId="1076"/>
        <pc:sldMkLst>
          <pc:docMk/>
          <pc:sldMk cId="62668596" sldId="318"/>
        </pc:sldMkLst>
        <pc:spChg chg="mod">
          <ac:chgData name="Sarawoot Kongyoung" userId="3c6e786b-6c74-44bb-b33c-0040d5d8c246" providerId="ADAL" clId="{56D86CE8-749D-4001-959A-02E6AC075F86}" dt="2024-03-21T15:27:36.697" v="1915"/>
          <ac:spMkLst>
            <pc:docMk/>
            <pc:sldMk cId="62668596" sldId="318"/>
            <ac:spMk id="4" creationId="{C44E6497-3A07-A6E1-81FB-C59BFA2052DB}"/>
          </ac:spMkLst>
        </pc:spChg>
        <pc:spChg chg="mod">
          <ac:chgData name="Sarawoot Kongyoung" userId="3c6e786b-6c74-44bb-b33c-0040d5d8c246" providerId="ADAL" clId="{56D86CE8-749D-4001-959A-02E6AC075F86}" dt="2024-03-21T15:27:36.697" v="1915"/>
          <ac:spMkLst>
            <pc:docMk/>
            <pc:sldMk cId="62668596" sldId="318"/>
            <ac:spMk id="5" creationId="{F66D4C7F-EA89-1B17-FC10-6CAC7D380CDF}"/>
          </ac:spMkLst>
        </pc:spChg>
        <pc:spChg chg="add del">
          <ac:chgData name="Sarawoot Kongyoung" userId="3c6e786b-6c74-44bb-b33c-0040d5d8c246" providerId="ADAL" clId="{56D86CE8-749D-4001-959A-02E6AC075F86}" dt="2024-03-13T16:10:26.246" v="1138" actId="26606"/>
          <ac:spMkLst>
            <pc:docMk/>
            <pc:sldMk cId="62668596" sldId="318"/>
            <ac:spMk id="8" creationId="{2D2B266D-3625-4584-A5C3-7D3F672CFF30}"/>
          </ac:spMkLst>
        </pc:spChg>
        <pc:spChg chg="add del">
          <ac:chgData name="Sarawoot Kongyoung" userId="3c6e786b-6c74-44bb-b33c-0040d5d8c246" providerId="ADAL" clId="{56D86CE8-749D-4001-959A-02E6AC075F86}" dt="2024-03-13T16:10:26.246" v="1138" actId="26606"/>
          <ac:spMkLst>
            <pc:docMk/>
            <pc:sldMk cId="62668596" sldId="318"/>
            <ac:spMk id="10" creationId="{C463B99A-73EE-4FBB-B7C4-F9F9BCC25C65}"/>
          </ac:spMkLst>
        </pc:spChg>
        <pc:spChg chg="add del">
          <ac:chgData name="Sarawoot Kongyoung" userId="3c6e786b-6c74-44bb-b33c-0040d5d8c246" providerId="ADAL" clId="{56D86CE8-749D-4001-959A-02E6AC075F86}" dt="2024-03-13T16:10:26.246" v="1138" actId="26606"/>
          <ac:spMkLst>
            <pc:docMk/>
            <pc:sldMk cId="62668596" sldId="318"/>
            <ac:spMk id="12" creationId="{A5D2A5D1-BA0D-47D3-B051-DA7743C46E28}"/>
          </ac:spMkLst>
        </pc:spChg>
        <pc:grpChg chg="add mod">
          <ac:chgData name="Sarawoot Kongyoung" userId="3c6e786b-6c74-44bb-b33c-0040d5d8c246" providerId="ADAL" clId="{56D86CE8-749D-4001-959A-02E6AC075F86}" dt="2024-03-21T15:27:39.773" v="1916" actId="1076"/>
          <ac:grpSpMkLst>
            <pc:docMk/>
            <pc:sldMk cId="62668596" sldId="318"/>
            <ac:grpSpMk id="2" creationId="{6C5AECEA-05C3-75B4-A287-D021A02ABCF2}"/>
          </ac:grpSpMkLst>
        </pc:grpChg>
        <pc:picChg chg="add mod">
          <ac:chgData name="Sarawoot Kongyoung" userId="3c6e786b-6c74-44bb-b33c-0040d5d8c246" providerId="ADAL" clId="{56D86CE8-749D-4001-959A-02E6AC075F86}" dt="2024-03-13T16:10:31.139" v="1140" actId="14100"/>
          <ac:picMkLst>
            <pc:docMk/>
            <pc:sldMk cId="62668596" sldId="318"/>
            <ac:picMk id="3" creationId="{A3C22C24-429A-63FD-1D98-DEC82903A0A9}"/>
          </ac:picMkLst>
        </pc:picChg>
      </pc:sldChg>
      <pc:sldChg chg="addSp modSp new mod setBg modAnim">
        <pc:chgData name="Sarawoot Kongyoung" userId="3c6e786b-6c74-44bb-b33c-0040d5d8c246" providerId="ADAL" clId="{56D86CE8-749D-4001-959A-02E6AC075F86}" dt="2024-03-21T15:28:36.932" v="1920" actId="164"/>
        <pc:sldMkLst>
          <pc:docMk/>
          <pc:sldMk cId="1654978610" sldId="319"/>
        </pc:sldMkLst>
        <pc:spChg chg="mod">
          <ac:chgData name="Sarawoot Kongyoung" userId="3c6e786b-6c74-44bb-b33c-0040d5d8c246" providerId="ADAL" clId="{56D86CE8-749D-4001-959A-02E6AC075F86}" dt="2024-03-21T15:28:15.959" v="1917"/>
          <ac:spMkLst>
            <pc:docMk/>
            <pc:sldMk cId="1654978610" sldId="319"/>
            <ac:spMk id="4" creationId="{108A8B3D-972B-860F-AF4C-381B283838DC}"/>
          </ac:spMkLst>
        </pc:spChg>
        <pc:spChg chg="mod">
          <ac:chgData name="Sarawoot Kongyoung" userId="3c6e786b-6c74-44bb-b33c-0040d5d8c246" providerId="ADAL" clId="{56D86CE8-749D-4001-959A-02E6AC075F86}" dt="2024-03-21T15:28:15.959" v="1917"/>
          <ac:spMkLst>
            <pc:docMk/>
            <pc:sldMk cId="1654978610" sldId="319"/>
            <ac:spMk id="5" creationId="{0DEC13A0-0A0D-A388-246C-EA3C7AE0A5F8}"/>
          </ac:spMkLst>
        </pc:spChg>
        <pc:grpChg chg="add mod">
          <ac:chgData name="Sarawoot Kongyoung" userId="3c6e786b-6c74-44bb-b33c-0040d5d8c246" providerId="ADAL" clId="{56D86CE8-749D-4001-959A-02E6AC075F86}" dt="2024-03-21T15:28:36.932" v="1920" actId="164"/>
          <ac:grpSpMkLst>
            <pc:docMk/>
            <pc:sldMk cId="1654978610" sldId="319"/>
            <ac:grpSpMk id="2" creationId="{7044343C-74B4-6BAF-C9A6-345D1D977520}"/>
          </ac:grpSpMkLst>
        </pc:grpChg>
        <pc:grpChg chg="add mod">
          <ac:chgData name="Sarawoot Kongyoung" userId="3c6e786b-6c74-44bb-b33c-0040d5d8c246" providerId="ADAL" clId="{56D86CE8-749D-4001-959A-02E6AC075F86}" dt="2024-03-21T15:28:36.932" v="1920" actId="164"/>
          <ac:grpSpMkLst>
            <pc:docMk/>
            <pc:sldMk cId="1654978610" sldId="319"/>
            <ac:grpSpMk id="6" creationId="{4E41D0CC-C75C-730B-5A95-016AA266FFC9}"/>
          </ac:grpSpMkLst>
        </pc:grpChg>
        <pc:picChg chg="add mod">
          <ac:chgData name="Sarawoot Kongyoung" userId="3c6e786b-6c74-44bb-b33c-0040d5d8c246" providerId="ADAL" clId="{56D86CE8-749D-4001-959A-02E6AC075F86}" dt="2024-03-21T15:28:36.932" v="1920" actId="164"/>
          <ac:picMkLst>
            <pc:docMk/>
            <pc:sldMk cId="1654978610" sldId="319"/>
            <ac:picMk id="3" creationId="{64F9CE66-D036-F273-0443-A3E2E50EEC72}"/>
          </ac:picMkLst>
        </pc:picChg>
      </pc:sldChg>
      <pc:sldChg chg="addSp modSp new mod modAnim">
        <pc:chgData name="Sarawoot Kongyoung" userId="3c6e786b-6c74-44bb-b33c-0040d5d8c246" providerId="ADAL" clId="{56D86CE8-749D-4001-959A-02E6AC075F86}" dt="2024-03-21T15:28:55.368" v="1926"/>
        <pc:sldMkLst>
          <pc:docMk/>
          <pc:sldMk cId="1681256861" sldId="320"/>
        </pc:sldMkLst>
        <pc:spChg chg="mod">
          <ac:chgData name="Sarawoot Kongyoung" userId="3c6e786b-6c74-44bb-b33c-0040d5d8c246" providerId="ADAL" clId="{56D86CE8-749D-4001-959A-02E6AC075F86}" dt="2024-03-21T15:28:54.655" v="1925" actId="1076"/>
          <ac:spMkLst>
            <pc:docMk/>
            <pc:sldMk cId="1681256861" sldId="320"/>
            <ac:spMk id="4" creationId="{8745BE40-FD1C-790C-8145-4D91A56D6AD4}"/>
          </ac:spMkLst>
        </pc:spChg>
        <pc:spChg chg="mod">
          <ac:chgData name="Sarawoot Kongyoung" userId="3c6e786b-6c74-44bb-b33c-0040d5d8c246" providerId="ADAL" clId="{56D86CE8-749D-4001-959A-02E6AC075F86}" dt="2024-03-21T15:28:42.651" v="1921"/>
          <ac:spMkLst>
            <pc:docMk/>
            <pc:sldMk cId="1681256861" sldId="320"/>
            <ac:spMk id="5" creationId="{07F0D684-44E7-A157-1CC9-E522B5E1F82E}"/>
          </ac:spMkLst>
        </pc:spChg>
        <pc:grpChg chg="add mod">
          <ac:chgData name="Sarawoot Kongyoung" userId="3c6e786b-6c74-44bb-b33c-0040d5d8c246" providerId="ADAL" clId="{56D86CE8-749D-4001-959A-02E6AC075F86}" dt="2024-03-21T15:28:42.651" v="1921"/>
          <ac:grpSpMkLst>
            <pc:docMk/>
            <pc:sldMk cId="1681256861" sldId="320"/>
            <ac:grpSpMk id="2" creationId="{7AFBAD97-DC41-0797-CDA6-FE4B05EBDF11}"/>
          </ac:grpSpMkLst>
        </pc:grpChg>
        <pc:picChg chg="add mod">
          <ac:chgData name="Sarawoot Kongyoung" userId="3c6e786b-6c74-44bb-b33c-0040d5d8c246" providerId="ADAL" clId="{56D86CE8-749D-4001-959A-02E6AC075F86}" dt="2024-03-13T16:11:24.279" v="1149" actId="14100"/>
          <ac:picMkLst>
            <pc:docMk/>
            <pc:sldMk cId="1681256861" sldId="320"/>
            <ac:picMk id="3" creationId="{D1C16E31-CCC5-CBAD-50E9-882E7F2AC19E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2:22.736" v="1153" actId="27614"/>
        <pc:sldMkLst>
          <pc:docMk/>
          <pc:sldMk cId="1207438343" sldId="321"/>
        </pc:sldMkLst>
        <pc:spChg chg="add">
          <ac:chgData name="Sarawoot Kongyoung" userId="3c6e786b-6c74-44bb-b33c-0040d5d8c246" providerId="ADAL" clId="{56D86CE8-749D-4001-959A-02E6AC075F86}" dt="2024-03-13T16:12:01.880" v="1152" actId="26606"/>
          <ac:spMkLst>
            <pc:docMk/>
            <pc:sldMk cId="1207438343" sldId="321"/>
            <ac:spMk id="8" creationId="{42A4FC2C-047E-45A5-965D-8E1E3BF09BC6}"/>
          </ac:spMkLst>
        </pc:spChg>
        <pc:picChg chg="add mod">
          <ac:chgData name="Sarawoot Kongyoung" userId="3c6e786b-6c74-44bb-b33c-0040d5d8c246" providerId="ADAL" clId="{56D86CE8-749D-4001-959A-02E6AC075F86}" dt="2024-03-13T16:12:22.736" v="1153" actId="27614"/>
          <ac:picMkLst>
            <pc:docMk/>
            <pc:sldMk cId="1207438343" sldId="321"/>
            <ac:picMk id="3" creationId="{802616B2-DBBE-FD0C-DF7F-F0A2656B3100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2:47.836" v="1157" actId="27614"/>
        <pc:sldMkLst>
          <pc:docMk/>
          <pc:sldMk cId="1656655025" sldId="322"/>
        </pc:sldMkLst>
        <pc:picChg chg="add mod">
          <ac:chgData name="Sarawoot Kongyoung" userId="3c6e786b-6c74-44bb-b33c-0040d5d8c246" providerId="ADAL" clId="{56D86CE8-749D-4001-959A-02E6AC075F86}" dt="2024-03-13T16:12:47.836" v="1157" actId="27614"/>
          <ac:picMkLst>
            <pc:docMk/>
            <pc:sldMk cId="1656655025" sldId="322"/>
            <ac:picMk id="3" creationId="{4EA962A1-6157-0A5E-B201-71598FAE10EB}"/>
          </ac:picMkLst>
        </pc:picChg>
      </pc:sldChg>
      <pc:sldChg chg="addSp modSp new mod">
        <pc:chgData name="Sarawoot Kongyoung" userId="3c6e786b-6c74-44bb-b33c-0040d5d8c246" providerId="ADAL" clId="{56D86CE8-749D-4001-959A-02E6AC075F86}" dt="2024-03-13T16:13:12.186" v="1161" actId="14100"/>
        <pc:sldMkLst>
          <pc:docMk/>
          <pc:sldMk cId="2014203559" sldId="323"/>
        </pc:sldMkLst>
        <pc:picChg chg="add mod">
          <ac:chgData name="Sarawoot Kongyoung" userId="3c6e786b-6c74-44bb-b33c-0040d5d8c246" providerId="ADAL" clId="{56D86CE8-749D-4001-959A-02E6AC075F86}" dt="2024-03-13T16:13:12.186" v="1161" actId="14100"/>
          <ac:picMkLst>
            <pc:docMk/>
            <pc:sldMk cId="2014203559" sldId="323"/>
            <ac:picMk id="3" creationId="{892D0ACC-9E59-35BB-DB7B-ECAE7DAEF561}"/>
          </ac:picMkLst>
        </pc:picChg>
      </pc:sldChg>
      <pc:sldChg chg="addSp modSp new mod">
        <pc:chgData name="Sarawoot Kongyoung" userId="3c6e786b-6c74-44bb-b33c-0040d5d8c246" providerId="ADAL" clId="{56D86CE8-749D-4001-959A-02E6AC075F86}" dt="2024-03-13T16:13:32.296" v="1165" actId="14100"/>
        <pc:sldMkLst>
          <pc:docMk/>
          <pc:sldMk cId="800414079" sldId="324"/>
        </pc:sldMkLst>
        <pc:picChg chg="add mod">
          <ac:chgData name="Sarawoot Kongyoung" userId="3c6e786b-6c74-44bb-b33c-0040d5d8c246" providerId="ADAL" clId="{56D86CE8-749D-4001-959A-02E6AC075F86}" dt="2024-03-13T16:13:32.296" v="1165" actId="14100"/>
          <ac:picMkLst>
            <pc:docMk/>
            <pc:sldMk cId="800414079" sldId="324"/>
            <ac:picMk id="3" creationId="{2C60E965-3FA7-BE10-CBC2-39B74B66EACB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4:24.325" v="1169" actId="27614"/>
        <pc:sldMkLst>
          <pc:docMk/>
          <pc:sldMk cId="4252401475" sldId="325"/>
        </pc:sldMkLst>
        <pc:picChg chg="add mod">
          <ac:chgData name="Sarawoot Kongyoung" userId="3c6e786b-6c74-44bb-b33c-0040d5d8c246" providerId="ADAL" clId="{56D86CE8-749D-4001-959A-02E6AC075F86}" dt="2024-03-13T16:14:24.325" v="1169" actId="27614"/>
          <ac:picMkLst>
            <pc:docMk/>
            <pc:sldMk cId="4252401475" sldId="325"/>
            <ac:picMk id="3" creationId="{C23C6200-509A-DFF1-33BC-8CF6955287A2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4:34.800" v="1173" actId="27614"/>
        <pc:sldMkLst>
          <pc:docMk/>
          <pc:sldMk cId="1401756819" sldId="326"/>
        </pc:sldMkLst>
        <pc:picChg chg="add mod">
          <ac:chgData name="Sarawoot Kongyoung" userId="3c6e786b-6c74-44bb-b33c-0040d5d8c246" providerId="ADAL" clId="{56D86CE8-749D-4001-959A-02E6AC075F86}" dt="2024-03-13T16:14:34.800" v="1173" actId="27614"/>
          <ac:picMkLst>
            <pc:docMk/>
            <pc:sldMk cId="1401756819" sldId="326"/>
            <ac:picMk id="3" creationId="{9C28C3BC-AA30-6D50-7E2D-EC5790FBEC7D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4:44.683" v="1176" actId="26606"/>
        <pc:sldMkLst>
          <pc:docMk/>
          <pc:sldMk cId="4181784141" sldId="327"/>
        </pc:sldMkLst>
        <pc:picChg chg="add mod">
          <ac:chgData name="Sarawoot Kongyoung" userId="3c6e786b-6c74-44bb-b33c-0040d5d8c246" providerId="ADAL" clId="{56D86CE8-749D-4001-959A-02E6AC075F86}" dt="2024-03-13T16:14:44.683" v="1176" actId="26606"/>
          <ac:picMkLst>
            <pc:docMk/>
            <pc:sldMk cId="4181784141" sldId="327"/>
            <ac:picMk id="3" creationId="{07422BE9-86E3-ACD8-A881-0A689CA90B57}"/>
          </ac:picMkLst>
        </pc:picChg>
      </pc:sldChg>
      <pc:sldChg chg="addSp modSp new mod setBg">
        <pc:chgData name="Sarawoot Kongyoung" userId="3c6e786b-6c74-44bb-b33c-0040d5d8c246" providerId="ADAL" clId="{56D86CE8-749D-4001-959A-02E6AC075F86}" dt="2024-03-13T16:15:25.795" v="1180" actId="27614"/>
        <pc:sldMkLst>
          <pc:docMk/>
          <pc:sldMk cId="764992333" sldId="328"/>
        </pc:sldMkLst>
        <pc:picChg chg="add mod">
          <ac:chgData name="Sarawoot Kongyoung" userId="3c6e786b-6c74-44bb-b33c-0040d5d8c246" providerId="ADAL" clId="{56D86CE8-749D-4001-959A-02E6AC075F86}" dt="2024-03-13T16:15:25.795" v="1180" actId="27614"/>
          <ac:picMkLst>
            <pc:docMk/>
            <pc:sldMk cId="764992333" sldId="328"/>
            <ac:picMk id="3" creationId="{8CD82AE2-F9E9-2714-24B3-CC22560CE0DA}"/>
          </ac:picMkLst>
        </pc:picChg>
      </pc:sldChg>
      <pc:sldChg chg="addSp modSp new mod">
        <pc:chgData name="Sarawoot Kongyoung" userId="3c6e786b-6c74-44bb-b33c-0040d5d8c246" providerId="ADAL" clId="{56D86CE8-749D-4001-959A-02E6AC075F86}" dt="2024-03-13T16:15:38.801" v="1185" actId="1076"/>
        <pc:sldMkLst>
          <pc:docMk/>
          <pc:sldMk cId="4177049209" sldId="329"/>
        </pc:sldMkLst>
        <pc:picChg chg="add mod">
          <ac:chgData name="Sarawoot Kongyoung" userId="3c6e786b-6c74-44bb-b33c-0040d5d8c246" providerId="ADAL" clId="{56D86CE8-749D-4001-959A-02E6AC075F86}" dt="2024-03-13T16:15:38.801" v="1185" actId="1076"/>
          <ac:picMkLst>
            <pc:docMk/>
            <pc:sldMk cId="4177049209" sldId="329"/>
            <ac:picMk id="3" creationId="{2BFE0497-4921-3D82-3675-42510C08D784}"/>
          </ac:picMkLst>
        </pc:picChg>
      </pc:sldChg>
      <pc:sldChg chg="addSp delSp modSp new mod modClrScheme chgLayout">
        <pc:chgData name="Sarawoot Kongyoung" userId="3c6e786b-6c74-44bb-b33c-0040d5d8c246" providerId="ADAL" clId="{56D86CE8-749D-4001-959A-02E6AC075F86}" dt="2024-03-21T14:15:29.685" v="1230" actId="1076"/>
        <pc:sldMkLst>
          <pc:docMk/>
          <pc:sldMk cId="2544502987" sldId="330"/>
        </pc:sldMkLst>
        <pc:spChg chg="mod ord">
          <ac:chgData name="Sarawoot Kongyoung" userId="3c6e786b-6c74-44bb-b33c-0040d5d8c246" providerId="ADAL" clId="{56D86CE8-749D-4001-959A-02E6AC075F86}" dt="2024-03-21T14:15:13.050" v="1224" actId="700"/>
          <ac:spMkLst>
            <pc:docMk/>
            <pc:sldMk cId="2544502987" sldId="330"/>
            <ac:spMk id="2" creationId="{327A2E2B-B22D-7229-FB30-505C577FD06F}"/>
          </ac:spMkLst>
        </pc:spChg>
        <pc:spChg chg="del">
          <ac:chgData name="Sarawoot Kongyoung" userId="3c6e786b-6c74-44bb-b33c-0040d5d8c246" providerId="ADAL" clId="{56D86CE8-749D-4001-959A-02E6AC075F86}" dt="2024-03-21T14:15:13.050" v="1224" actId="700"/>
          <ac:spMkLst>
            <pc:docMk/>
            <pc:sldMk cId="2544502987" sldId="330"/>
            <ac:spMk id="3" creationId="{83441EC4-FB2F-54A6-7213-E9528C258DD8}"/>
          </ac:spMkLst>
        </pc:spChg>
        <pc:picChg chg="add mod">
          <ac:chgData name="Sarawoot Kongyoung" userId="3c6e786b-6c74-44bb-b33c-0040d5d8c246" providerId="ADAL" clId="{56D86CE8-749D-4001-959A-02E6AC075F86}" dt="2024-03-21T14:15:24.118" v="1227" actId="1076"/>
          <ac:picMkLst>
            <pc:docMk/>
            <pc:sldMk cId="2544502987" sldId="330"/>
            <ac:picMk id="4" creationId="{863F66AB-AA08-4535-D5E5-EFF8CDA26A8F}"/>
          </ac:picMkLst>
        </pc:picChg>
        <pc:picChg chg="add mod">
          <ac:chgData name="Sarawoot Kongyoung" userId="3c6e786b-6c74-44bb-b33c-0040d5d8c246" providerId="ADAL" clId="{56D86CE8-749D-4001-959A-02E6AC075F86}" dt="2024-03-21T14:15:26.850" v="1229" actId="1076"/>
          <ac:picMkLst>
            <pc:docMk/>
            <pc:sldMk cId="2544502987" sldId="330"/>
            <ac:picMk id="5" creationId="{68FC464F-4C33-1BF3-75D2-569A5D7FB1AF}"/>
          </ac:picMkLst>
        </pc:picChg>
        <pc:picChg chg="add mod">
          <ac:chgData name="Sarawoot Kongyoung" userId="3c6e786b-6c74-44bb-b33c-0040d5d8c246" providerId="ADAL" clId="{56D86CE8-749D-4001-959A-02E6AC075F86}" dt="2024-03-21T14:15:29.685" v="1230" actId="1076"/>
          <ac:picMkLst>
            <pc:docMk/>
            <pc:sldMk cId="2544502987" sldId="330"/>
            <ac:picMk id="6" creationId="{BFBA705F-4B6C-C040-8C4D-6E5A4BBDC840}"/>
          </ac:picMkLst>
        </pc:picChg>
        <pc:picChg chg="add mod">
          <ac:chgData name="Sarawoot Kongyoung" userId="3c6e786b-6c74-44bb-b33c-0040d5d8c246" providerId="ADAL" clId="{56D86CE8-749D-4001-959A-02E6AC075F86}" dt="2024-03-21T14:15:21.024" v="1225" actId="1076"/>
          <ac:picMkLst>
            <pc:docMk/>
            <pc:sldMk cId="2544502987" sldId="330"/>
            <ac:picMk id="7" creationId="{91F849A4-8B81-26B6-2649-440D9223B20A}"/>
          </ac:picMkLst>
        </pc:picChg>
      </pc:sldChg>
      <pc:sldChg chg="addSp delSp modSp new mod modClrScheme chgLayout">
        <pc:chgData name="Sarawoot Kongyoung" userId="3c6e786b-6c74-44bb-b33c-0040d5d8c246" providerId="ADAL" clId="{56D86CE8-749D-4001-959A-02E6AC075F86}" dt="2024-03-21T14:29:54.328" v="1271" actId="113"/>
        <pc:sldMkLst>
          <pc:docMk/>
          <pc:sldMk cId="3779571182" sldId="331"/>
        </pc:sldMkLst>
        <pc:spChg chg="mod ord">
          <ac:chgData name="Sarawoot Kongyoung" userId="3c6e786b-6c74-44bb-b33c-0040d5d8c246" providerId="ADAL" clId="{56D86CE8-749D-4001-959A-02E6AC075F86}" dt="2024-03-21T14:17:10.881" v="1233" actId="700"/>
          <ac:spMkLst>
            <pc:docMk/>
            <pc:sldMk cId="3779571182" sldId="331"/>
            <ac:spMk id="2" creationId="{6F7840D2-7E3D-3A93-2712-F13CD83E45AB}"/>
          </ac:spMkLst>
        </pc:spChg>
        <pc:spChg chg="add mod ord">
          <ac:chgData name="Sarawoot Kongyoung" userId="3c6e786b-6c74-44bb-b33c-0040d5d8c246" providerId="ADAL" clId="{56D86CE8-749D-4001-959A-02E6AC075F86}" dt="2024-03-21T14:29:54.328" v="1271" actId="113"/>
          <ac:spMkLst>
            <pc:docMk/>
            <pc:sldMk cId="3779571182" sldId="331"/>
            <ac:spMk id="3" creationId="{8E68DD3E-EB4F-A05D-8AE0-69C7528C6D3A}"/>
          </ac:spMkLst>
        </pc:spChg>
        <pc:spChg chg="add mod">
          <ac:chgData name="Sarawoot Kongyoung" userId="3c6e786b-6c74-44bb-b33c-0040d5d8c246" providerId="ADAL" clId="{56D86CE8-749D-4001-959A-02E6AC075F86}" dt="2024-03-21T14:27:23.935" v="1263" actId="1076"/>
          <ac:spMkLst>
            <pc:docMk/>
            <pc:sldMk cId="3779571182" sldId="331"/>
            <ac:spMk id="5" creationId="{F592CB8B-57B2-6E4B-C8BD-4F9553F5092E}"/>
          </ac:spMkLst>
        </pc:spChg>
        <pc:picChg chg="add mod">
          <ac:chgData name="Sarawoot Kongyoung" userId="3c6e786b-6c74-44bb-b33c-0040d5d8c246" providerId="ADAL" clId="{56D86CE8-749D-4001-959A-02E6AC075F86}" dt="2024-03-21T14:27:57.176" v="1269"/>
          <ac:picMkLst>
            <pc:docMk/>
            <pc:sldMk cId="3779571182" sldId="331"/>
            <ac:picMk id="7" creationId="{0DBB62E1-48AC-63E0-65B7-63806DAE396F}"/>
          </ac:picMkLst>
        </pc:picChg>
        <pc:picChg chg="add del mod">
          <ac:chgData name="Sarawoot Kongyoung" userId="3c6e786b-6c74-44bb-b33c-0040d5d8c246" providerId="ADAL" clId="{56D86CE8-749D-4001-959A-02E6AC075F86}" dt="2024-03-21T14:26:20.295" v="1245" actId="478"/>
          <ac:picMkLst>
            <pc:docMk/>
            <pc:sldMk cId="3779571182" sldId="331"/>
            <ac:picMk id="1026" creationId="{01767722-9C31-BB1F-0A74-7342F3161C7F}"/>
          </ac:picMkLst>
        </pc:picChg>
      </pc:sldChg>
      <pc:sldChg chg="addSp delSp modSp new mod modAnim">
        <pc:chgData name="Sarawoot Kongyoung" userId="3c6e786b-6c74-44bb-b33c-0040d5d8c246" providerId="ADAL" clId="{56D86CE8-749D-4001-959A-02E6AC075F86}" dt="2024-03-21T14:35:28.196" v="1293"/>
        <pc:sldMkLst>
          <pc:docMk/>
          <pc:sldMk cId="2556659724" sldId="332"/>
        </pc:sldMkLst>
        <pc:spChg chg="mod">
          <ac:chgData name="Sarawoot Kongyoung" userId="3c6e786b-6c74-44bb-b33c-0040d5d8c246" providerId="ADAL" clId="{56D86CE8-749D-4001-959A-02E6AC075F86}" dt="2024-03-21T14:30:12.908" v="1272"/>
          <ac:spMkLst>
            <pc:docMk/>
            <pc:sldMk cId="2556659724" sldId="332"/>
            <ac:spMk id="2" creationId="{FBA334AE-47B5-5956-1C7A-9212AD53D744}"/>
          </ac:spMkLst>
        </pc:spChg>
        <pc:spChg chg="del">
          <ac:chgData name="Sarawoot Kongyoung" userId="3c6e786b-6c74-44bb-b33c-0040d5d8c246" providerId="ADAL" clId="{56D86CE8-749D-4001-959A-02E6AC075F86}" dt="2024-03-21T14:33:56.399" v="1273" actId="22"/>
          <ac:spMkLst>
            <pc:docMk/>
            <pc:sldMk cId="2556659724" sldId="332"/>
            <ac:spMk id="3" creationId="{9B746173-9790-DD02-3E60-40C96A1E187E}"/>
          </ac:spMkLst>
        </pc:spChg>
        <pc:spChg chg="add mod">
          <ac:chgData name="Sarawoot Kongyoung" userId="3c6e786b-6c74-44bb-b33c-0040d5d8c246" providerId="ADAL" clId="{56D86CE8-749D-4001-959A-02E6AC075F86}" dt="2024-03-21T14:34:58.334" v="1286" actId="1076"/>
          <ac:spMkLst>
            <pc:docMk/>
            <pc:sldMk cId="2556659724" sldId="332"/>
            <ac:spMk id="9" creationId="{DCEFC092-D1C0-0BBD-59EC-C08CE687FB5E}"/>
          </ac:spMkLst>
        </pc:spChg>
        <pc:grpChg chg="add mod">
          <ac:chgData name="Sarawoot Kongyoung" userId="3c6e786b-6c74-44bb-b33c-0040d5d8c246" providerId="ADAL" clId="{56D86CE8-749D-4001-959A-02E6AC075F86}" dt="2024-03-21T14:35:17.664" v="1291" actId="1076"/>
          <ac:grpSpMkLst>
            <pc:docMk/>
            <pc:sldMk cId="2556659724" sldId="332"/>
            <ac:grpSpMk id="10" creationId="{70FBC9FA-8C36-108F-AB5A-B3BE847F5CAA}"/>
          </ac:grpSpMkLst>
        </pc:grpChg>
        <pc:picChg chg="add mod ord">
          <ac:chgData name="Sarawoot Kongyoung" userId="3c6e786b-6c74-44bb-b33c-0040d5d8c246" providerId="ADAL" clId="{56D86CE8-749D-4001-959A-02E6AC075F86}" dt="2024-03-21T14:35:23.808" v="1292" actId="14100"/>
          <ac:picMkLst>
            <pc:docMk/>
            <pc:sldMk cId="2556659724" sldId="332"/>
            <ac:picMk id="5" creationId="{7EF1ABDD-7E73-A4E7-75CF-03F399EDFB01}"/>
          </ac:picMkLst>
        </pc:picChg>
        <pc:picChg chg="add mod">
          <ac:chgData name="Sarawoot Kongyoung" userId="3c6e786b-6c74-44bb-b33c-0040d5d8c246" providerId="ADAL" clId="{56D86CE8-749D-4001-959A-02E6AC075F86}" dt="2024-03-21T14:34:53.659" v="1285" actId="164"/>
          <ac:picMkLst>
            <pc:docMk/>
            <pc:sldMk cId="2556659724" sldId="332"/>
            <ac:picMk id="7" creationId="{83CC733C-ADB1-96BF-155B-7784F478939F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21T14:39:49.027" v="1314" actId="26606"/>
        <pc:sldMkLst>
          <pc:docMk/>
          <pc:sldMk cId="638258925" sldId="333"/>
        </pc:sldMkLst>
        <pc:spChg chg="mo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2" creationId="{6F911CB2-3A48-2E2D-3A01-C60518FCC387}"/>
          </ac:spMkLst>
        </pc:spChg>
        <pc:spChg chg="del mo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3" creationId="{EBE055BB-2CF1-D815-7610-4B8897D2FC4C}"/>
          </ac:spMkLst>
        </pc:spChg>
        <pc:spChg chg="ad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9" creationId="{BACC6370-2D7E-4714-9D71-7542949D7D5D}"/>
          </ac:spMkLst>
        </pc:spChg>
        <pc:spChg chg="ad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11" creationId="{F68B3F68-107C-434F-AA38-110D5EA91B85}"/>
          </ac:spMkLst>
        </pc:spChg>
        <pc:spChg chg="ad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13" creationId="{AAD0DBB9-1A4B-4391-81D4-CB19F9AB918A}"/>
          </ac:spMkLst>
        </pc:spChg>
        <pc:spChg chg="add">
          <ac:chgData name="Sarawoot Kongyoung" userId="3c6e786b-6c74-44bb-b33c-0040d5d8c246" providerId="ADAL" clId="{56D86CE8-749D-4001-959A-02E6AC075F86}" dt="2024-03-21T14:39:49.027" v="1314" actId="26606"/>
          <ac:spMkLst>
            <pc:docMk/>
            <pc:sldMk cId="638258925" sldId="333"/>
            <ac:spMk id="15" creationId="{063BBA22-50EA-4C4D-BE05-F1CE4E63AA56}"/>
          </ac:spMkLst>
        </pc:spChg>
        <pc:graphicFrameChg chg="add">
          <ac:chgData name="Sarawoot Kongyoung" userId="3c6e786b-6c74-44bb-b33c-0040d5d8c246" providerId="ADAL" clId="{56D86CE8-749D-4001-959A-02E6AC075F86}" dt="2024-03-21T14:39:49.027" v="1314" actId="26606"/>
          <ac:graphicFrameMkLst>
            <pc:docMk/>
            <pc:sldMk cId="638258925" sldId="333"/>
            <ac:graphicFrameMk id="5" creationId="{96D64066-6039-E366-0414-697ADDC3B3DA}"/>
          </ac:graphicFrameMkLst>
        </pc:graphicFrameChg>
      </pc:sldChg>
      <pc:sldChg chg="addSp delSp modSp new mod ord modClrScheme delAnim modAnim chgLayout">
        <pc:chgData name="Sarawoot Kongyoung" userId="3c6e786b-6c74-44bb-b33c-0040d5d8c246" providerId="ADAL" clId="{56D86CE8-749D-4001-959A-02E6AC075F86}" dt="2024-03-21T15:20:01.396" v="1867" actId="20577"/>
        <pc:sldMkLst>
          <pc:docMk/>
          <pc:sldMk cId="825853605" sldId="334"/>
        </pc:sldMkLst>
        <pc:spChg chg="mod ord">
          <ac:chgData name="Sarawoot Kongyoung" userId="3c6e786b-6c74-44bb-b33c-0040d5d8c246" providerId="ADAL" clId="{56D86CE8-749D-4001-959A-02E6AC075F86}" dt="2024-03-21T15:01:10.288" v="1473" actId="700"/>
          <ac:spMkLst>
            <pc:docMk/>
            <pc:sldMk cId="825853605" sldId="334"/>
            <ac:spMk id="2" creationId="{9F46B8EB-6775-17F4-3B64-A8F5262651C7}"/>
          </ac:spMkLst>
        </pc:spChg>
        <pc:spChg chg="del">
          <ac:chgData name="Sarawoot Kongyoung" userId="3c6e786b-6c74-44bb-b33c-0040d5d8c246" providerId="ADAL" clId="{56D86CE8-749D-4001-959A-02E6AC075F86}" dt="2024-03-21T15:01:10.288" v="1473" actId="700"/>
          <ac:spMkLst>
            <pc:docMk/>
            <pc:sldMk cId="825853605" sldId="334"/>
            <ac:spMk id="3" creationId="{566FF6DE-D758-8798-DCD9-05B0353A3A5E}"/>
          </ac:spMkLst>
        </pc:spChg>
        <pc:spChg chg="add mod">
          <ac:chgData name="Sarawoot Kongyoung" userId="3c6e786b-6c74-44bb-b33c-0040d5d8c246" providerId="ADAL" clId="{56D86CE8-749D-4001-959A-02E6AC075F86}" dt="2024-03-21T15:20:01.396" v="1867" actId="20577"/>
          <ac:spMkLst>
            <pc:docMk/>
            <pc:sldMk cId="825853605" sldId="334"/>
            <ac:spMk id="4" creationId="{30C12B07-B92F-F4A0-0435-C03A7F8098E4}"/>
          </ac:spMkLst>
        </pc:spChg>
        <pc:spChg chg="add mod">
          <ac:chgData name="Sarawoot Kongyoung" userId="3c6e786b-6c74-44bb-b33c-0040d5d8c246" providerId="ADAL" clId="{56D86CE8-749D-4001-959A-02E6AC075F86}" dt="2024-03-21T15:04:05.776" v="1540" actId="1076"/>
          <ac:spMkLst>
            <pc:docMk/>
            <pc:sldMk cId="825853605" sldId="334"/>
            <ac:spMk id="5" creationId="{E07A6B88-B39C-D0F9-686D-8FA712AF5301}"/>
          </ac:spMkLst>
        </pc:spChg>
        <pc:spChg chg="add mod">
          <ac:chgData name="Sarawoot Kongyoung" userId="3c6e786b-6c74-44bb-b33c-0040d5d8c246" providerId="ADAL" clId="{56D86CE8-749D-4001-959A-02E6AC075F86}" dt="2024-03-21T15:12:52.191" v="1709" actId="13822"/>
          <ac:spMkLst>
            <pc:docMk/>
            <pc:sldMk cId="825853605" sldId="334"/>
            <ac:spMk id="6" creationId="{5DF4628E-B928-DDE3-2E51-96D82321A8CA}"/>
          </ac:spMkLst>
        </pc:spChg>
        <pc:spChg chg="add mod">
          <ac:chgData name="Sarawoot Kongyoung" userId="3c6e786b-6c74-44bb-b33c-0040d5d8c246" providerId="ADAL" clId="{56D86CE8-749D-4001-959A-02E6AC075F86}" dt="2024-03-21T15:05:55.841" v="1587" actId="1076"/>
          <ac:spMkLst>
            <pc:docMk/>
            <pc:sldMk cId="825853605" sldId="334"/>
            <ac:spMk id="7" creationId="{A5359AA8-3F1C-6D65-E995-AFA6079A1223}"/>
          </ac:spMkLst>
        </pc:spChg>
        <pc:spChg chg="add mod">
          <ac:chgData name="Sarawoot Kongyoung" userId="3c6e786b-6c74-44bb-b33c-0040d5d8c246" providerId="ADAL" clId="{56D86CE8-749D-4001-959A-02E6AC075F86}" dt="2024-03-21T15:08:24.864" v="1621" actId="1076"/>
          <ac:spMkLst>
            <pc:docMk/>
            <pc:sldMk cId="825853605" sldId="334"/>
            <ac:spMk id="8" creationId="{9C11296F-59D5-9EA8-A788-53E959F0AF52}"/>
          </ac:spMkLst>
        </pc:spChg>
        <pc:spChg chg="add mod">
          <ac:chgData name="Sarawoot Kongyoung" userId="3c6e786b-6c74-44bb-b33c-0040d5d8c246" providerId="ADAL" clId="{56D86CE8-749D-4001-959A-02E6AC075F86}" dt="2024-03-21T15:08:26.710" v="1622" actId="1076"/>
          <ac:spMkLst>
            <pc:docMk/>
            <pc:sldMk cId="825853605" sldId="334"/>
            <ac:spMk id="9" creationId="{87B6E16E-2696-FD35-2F05-31FC09EFFDB5}"/>
          </ac:spMkLst>
        </pc:spChg>
        <pc:spChg chg="add mod">
          <ac:chgData name="Sarawoot Kongyoung" userId="3c6e786b-6c74-44bb-b33c-0040d5d8c246" providerId="ADAL" clId="{56D86CE8-749D-4001-959A-02E6AC075F86}" dt="2024-03-21T15:08:37.020" v="1626" actId="1076"/>
          <ac:spMkLst>
            <pc:docMk/>
            <pc:sldMk cId="825853605" sldId="334"/>
            <ac:spMk id="10" creationId="{A8629C30-935D-80E1-CFC5-29CB71E607EE}"/>
          </ac:spMkLst>
        </pc:spChg>
        <pc:spChg chg="add del mod">
          <ac:chgData name="Sarawoot Kongyoung" userId="3c6e786b-6c74-44bb-b33c-0040d5d8c246" providerId="ADAL" clId="{56D86CE8-749D-4001-959A-02E6AC075F86}" dt="2024-03-21T15:05:57.985" v="1588" actId="478"/>
          <ac:spMkLst>
            <pc:docMk/>
            <pc:sldMk cId="825853605" sldId="334"/>
            <ac:spMk id="11" creationId="{CAE11431-94B3-5E2F-E4F1-847D61E38792}"/>
          </ac:spMkLst>
        </pc:spChg>
        <pc:spChg chg="add del mod">
          <ac:chgData name="Sarawoot Kongyoung" userId="3c6e786b-6c74-44bb-b33c-0040d5d8c246" providerId="ADAL" clId="{56D86CE8-749D-4001-959A-02E6AC075F86}" dt="2024-03-21T15:05:58.600" v="1589" actId="478"/>
          <ac:spMkLst>
            <pc:docMk/>
            <pc:sldMk cId="825853605" sldId="334"/>
            <ac:spMk id="12" creationId="{0F175FA5-94FD-730A-99CF-C8825DE8A0AE}"/>
          </ac:spMkLst>
        </pc:spChg>
        <pc:spChg chg="add mod">
          <ac:chgData name="Sarawoot Kongyoung" userId="3c6e786b-6c74-44bb-b33c-0040d5d8c246" providerId="ADAL" clId="{56D86CE8-749D-4001-959A-02E6AC075F86}" dt="2024-03-21T15:06:48.547" v="1602" actId="1076"/>
          <ac:spMkLst>
            <pc:docMk/>
            <pc:sldMk cId="825853605" sldId="334"/>
            <ac:spMk id="13" creationId="{B9311C2D-E49B-8CB3-9963-0DB68BE79DDC}"/>
          </ac:spMkLst>
        </pc:spChg>
        <pc:spChg chg="add mod">
          <ac:chgData name="Sarawoot Kongyoung" userId="3c6e786b-6c74-44bb-b33c-0040d5d8c246" providerId="ADAL" clId="{56D86CE8-749D-4001-959A-02E6AC075F86}" dt="2024-03-21T15:11:38.985" v="1679" actId="1076"/>
          <ac:spMkLst>
            <pc:docMk/>
            <pc:sldMk cId="825853605" sldId="334"/>
            <ac:spMk id="14" creationId="{510A124C-FE09-C022-A0CE-F23830CF573F}"/>
          </ac:spMkLst>
        </pc:spChg>
        <pc:spChg chg="add mod">
          <ac:chgData name="Sarawoot Kongyoung" userId="3c6e786b-6c74-44bb-b33c-0040d5d8c246" providerId="ADAL" clId="{56D86CE8-749D-4001-959A-02E6AC075F86}" dt="2024-03-21T15:10:53.065" v="1665" actId="1076"/>
          <ac:spMkLst>
            <pc:docMk/>
            <pc:sldMk cId="825853605" sldId="334"/>
            <ac:spMk id="15" creationId="{894B10EB-FB26-A9F5-A20D-C137A5449667}"/>
          </ac:spMkLst>
        </pc:spChg>
        <pc:spChg chg="add del mod">
          <ac:chgData name="Sarawoot Kongyoung" userId="3c6e786b-6c74-44bb-b33c-0040d5d8c246" providerId="ADAL" clId="{56D86CE8-749D-4001-959A-02E6AC075F86}" dt="2024-03-21T15:06:36.661" v="1597" actId="478"/>
          <ac:spMkLst>
            <pc:docMk/>
            <pc:sldMk cId="825853605" sldId="334"/>
            <ac:spMk id="16" creationId="{0C41F911-3E83-B560-E92A-5EB2E2B852A2}"/>
          </ac:spMkLst>
        </pc:spChg>
        <pc:spChg chg="add mod">
          <ac:chgData name="Sarawoot Kongyoung" userId="3c6e786b-6c74-44bb-b33c-0040d5d8c246" providerId="ADAL" clId="{56D86CE8-749D-4001-959A-02E6AC075F86}" dt="2024-03-21T15:10:24.361" v="1658" actId="1076"/>
          <ac:spMkLst>
            <pc:docMk/>
            <pc:sldMk cId="825853605" sldId="334"/>
            <ac:spMk id="17" creationId="{A213D444-7BC1-3CF6-24FA-8F6B83955DDC}"/>
          </ac:spMkLst>
        </pc:spChg>
        <pc:spChg chg="add del mod">
          <ac:chgData name="Sarawoot Kongyoung" userId="3c6e786b-6c74-44bb-b33c-0040d5d8c246" providerId="ADAL" clId="{56D86CE8-749D-4001-959A-02E6AC075F86}" dt="2024-03-21T15:08:08.948" v="1614" actId="478"/>
          <ac:spMkLst>
            <pc:docMk/>
            <pc:sldMk cId="825853605" sldId="334"/>
            <ac:spMk id="18" creationId="{0E0C666A-CB00-EB79-A77F-095BE155F9C4}"/>
          </ac:spMkLst>
        </pc:spChg>
        <pc:spChg chg="add del mod">
          <ac:chgData name="Sarawoot Kongyoung" userId="3c6e786b-6c74-44bb-b33c-0040d5d8c246" providerId="ADAL" clId="{56D86CE8-749D-4001-959A-02E6AC075F86}" dt="2024-03-21T15:08:09.833" v="1615" actId="478"/>
          <ac:spMkLst>
            <pc:docMk/>
            <pc:sldMk cId="825853605" sldId="334"/>
            <ac:spMk id="19" creationId="{D8CFA1B2-85B8-FCB2-0FA5-3B51B9D418E0}"/>
          </ac:spMkLst>
        </pc:spChg>
        <pc:spChg chg="add mod">
          <ac:chgData name="Sarawoot Kongyoung" userId="3c6e786b-6c74-44bb-b33c-0040d5d8c246" providerId="ADAL" clId="{56D86CE8-749D-4001-959A-02E6AC075F86}" dt="2024-03-21T15:08:44.446" v="1628" actId="14100"/>
          <ac:spMkLst>
            <pc:docMk/>
            <pc:sldMk cId="825853605" sldId="334"/>
            <ac:spMk id="20" creationId="{D736335F-2C54-65CE-3200-3F92ADBE04D9}"/>
          </ac:spMkLst>
        </pc:spChg>
        <pc:spChg chg="add mod">
          <ac:chgData name="Sarawoot Kongyoung" userId="3c6e786b-6c74-44bb-b33c-0040d5d8c246" providerId="ADAL" clId="{56D86CE8-749D-4001-959A-02E6AC075F86}" dt="2024-03-21T15:10:18.743" v="1657" actId="14100"/>
          <ac:spMkLst>
            <pc:docMk/>
            <pc:sldMk cId="825853605" sldId="334"/>
            <ac:spMk id="21" creationId="{5B661162-C166-EF7C-399B-4DD2CEAE3183}"/>
          </ac:spMkLst>
        </pc:spChg>
        <pc:spChg chg="add mod">
          <ac:chgData name="Sarawoot Kongyoung" userId="3c6e786b-6c74-44bb-b33c-0040d5d8c246" providerId="ADAL" clId="{56D86CE8-749D-4001-959A-02E6AC075F86}" dt="2024-03-21T15:08:28.650" v="1623" actId="1076"/>
          <ac:spMkLst>
            <pc:docMk/>
            <pc:sldMk cId="825853605" sldId="334"/>
            <ac:spMk id="22" creationId="{1C3EE6D1-AF8E-0228-1AE4-7730655EF268}"/>
          </ac:spMkLst>
        </pc:spChg>
        <pc:spChg chg="add mod">
          <ac:chgData name="Sarawoot Kongyoung" userId="3c6e786b-6c74-44bb-b33c-0040d5d8c246" providerId="ADAL" clId="{56D86CE8-749D-4001-959A-02E6AC075F86}" dt="2024-03-21T15:08:30.209" v="1624" actId="1076"/>
          <ac:spMkLst>
            <pc:docMk/>
            <pc:sldMk cId="825853605" sldId="334"/>
            <ac:spMk id="23" creationId="{70559E53-8606-62E0-2460-C07BA33D5E3D}"/>
          </ac:spMkLst>
        </pc:spChg>
        <pc:spChg chg="add mod">
          <ac:chgData name="Sarawoot Kongyoung" userId="3c6e786b-6c74-44bb-b33c-0040d5d8c246" providerId="ADAL" clId="{56D86CE8-749D-4001-959A-02E6AC075F86}" dt="2024-03-21T15:12:45.957" v="1708" actId="13822"/>
          <ac:spMkLst>
            <pc:docMk/>
            <pc:sldMk cId="825853605" sldId="334"/>
            <ac:spMk id="24" creationId="{D086881B-E022-E81A-4B6B-52D6B9C8A6A6}"/>
          </ac:spMkLst>
        </pc:spChg>
        <pc:spChg chg="add mod">
          <ac:chgData name="Sarawoot Kongyoung" userId="3c6e786b-6c74-44bb-b33c-0040d5d8c246" providerId="ADAL" clId="{56D86CE8-749D-4001-959A-02E6AC075F86}" dt="2024-03-21T15:11:22.273" v="1674" actId="1076"/>
          <ac:spMkLst>
            <pc:docMk/>
            <pc:sldMk cId="825853605" sldId="334"/>
            <ac:spMk id="25" creationId="{FA140F12-FA26-B0B1-7929-4DB3BF06877E}"/>
          </ac:spMkLst>
        </pc:spChg>
        <pc:spChg chg="add mod">
          <ac:chgData name="Sarawoot Kongyoung" userId="3c6e786b-6c74-44bb-b33c-0040d5d8c246" providerId="ADAL" clId="{56D86CE8-749D-4001-959A-02E6AC075F86}" dt="2024-03-21T15:11:33.995" v="1678" actId="1076"/>
          <ac:spMkLst>
            <pc:docMk/>
            <pc:sldMk cId="825853605" sldId="334"/>
            <ac:spMk id="26" creationId="{543FC351-59DF-4B1F-09DC-D4D1CA566E5D}"/>
          </ac:spMkLst>
        </pc:spChg>
        <pc:spChg chg="add mod">
          <ac:chgData name="Sarawoot Kongyoung" userId="3c6e786b-6c74-44bb-b33c-0040d5d8c246" providerId="ADAL" clId="{56D86CE8-749D-4001-959A-02E6AC075F86}" dt="2024-03-21T15:11:47.345" v="1683" actId="14100"/>
          <ac:spMkLst>
            <pc:docMk/>
            <pc:sldMk cId="825853605" sldId="334"/>
            <ac:spMk id="27" creationId="{A6FF0038-F6B2-10F8-A06A-E445E85853DE}"/>
          </ac:spMkLst>
        </pc:spChg>
        <pc:spChg chg="add mod">
          <ac:chgData name="Sarawoot Kongyoung" userId="3c6e786b-6c74-44bb-b33c-0040d5d8c246" providerId="ADAL" clId="{56D86CE8-749D-4001-959A-02E6AC075F86}" dt="2024-03-21T15:12:34.654" v="1707" actId="13822"/>
          <ac:spMkLst>
            <pc:docMk/>
            <pc:sldMk cId="825853605" sldId="334"/>
            <ac:spMk id="28" creationId="{793AEEFE-A3B2-D011-8FE0-3141D5F494FA}"/>
          </ac:spMkLst>
        </pc:spChg>
        <pc:spChg chg="add del mod ord topLvl">
          <ac:chgData name="Sarawoot Kongyoung" userId="3c6e786b-6c74-44bb-b33c-0040d5d8c246" providerId="ADAL" clId="{56D86CE8-749D-4001-959A-02E6AC075F86}" dt="2024-03-21T15:16:49.117" v="1743" actId="478"/>
          <ac:spMkLst>
            <pc:docMk/>
            <pc:sldMk cId="825853605" sldId="334"/>
            <ac:spMk id="29" creationId="{A510C01C-3FAF-7FAD-102D-5DC5049771F3}"/>
          </ac:spMkLst>
        </pc:spChg>
        <pc:spChg chg="add mod">
          <ac:chgData name="Sarawoot Kongyoung" userId="3c6e786b-6c74-44bb-b33c-0040d5d8c246" providerId="ADAL" clId="{56D86CE8-749D-4001-959A-02E6AC075F86}" dt="2024-03-21T15:13:46.420" v="1716" actId="14100"/>
          <ac:spMkLst>
            <pc:docMk/>
            <pc:sldMk cId="825853605" sldId="334"/>
            <ac:spMk id="30" creationId="{D28B2FF0-52E2-099C-1CB5-8DB7C9EACF8E}"/>
          </ac:spMkLst>
        </pc:spChg>
        <pc:spChg chg="add del mod topLvl">
          <ac:chgData name="Sarawoot Kongyoung" userId="3c6e786b-6c74-44bb-b33c-0040d5d8c246" providerId="ADAL" clId="{56D86CE8-749D-4001-959A-02E6AC075F86}" dt="2024-03-21T15:16:50.785" v="1744" actId="478"/>
          <ac:spMkLst>
            <pc:docMk/>
            <pc:sldMk cId="825853605" sldId="334"/>
            <ac:spMk id="31" creationId="{E759592F-8BB9-489B-BC8E-62799FAEC18C}"/>
          </ac:spMkLst>
        </pc:spChg>
        <pc:spChg chg="add mod">
          <ac:chgData name="Sarawoot Kongyoung" userId="3c6e786b-6c74-44bb-b33c-0040d5d8c246" providerId="ADAL" clId="{56D86CE8-749D-4001-959A-02E6AC075F86}" dt="2024-03-21T15:17:56.579" v="1782" actId="404"/>
          <ac:spMkLst>
            <pc:docMk/>
            <pc:sldMk cId="825853605" sldId="334"/>
            <ac:spMk id="33" creationId="{B0DA2295-3D9F-A905-1C26-6A33DB8F92FD}"/>
          </ac:spMkLst>
        </pc:spChg>
        <pc:spChg chg="add mod">
          <ac:chgData name="Sarawoot Kongyoung" userId="3c6e786b-6c74-44bb-b33c-0040d5d8c246" providerId="ADAL" clId="{56D86CE8-749D-4001-959A-02E6AC075F86}" dt="2024-03-21T15:18:26.110" v="1804" actId="20577"/>
          <ac:spMkLst>
            <pc:docMk/>
            <pc:sldMk cId="825853605" sldId="334"/>
            <ac:spMk id="34" creationId="{2C89F862-D1BC-CD95-BA39-147EC5B8C859}"/>
          </ac:spMkLst>
        </pc:spChg>
        <pc:spChg chg="add mod">
          <ac:chgData name="Sarawoot Kongyoung" userId="3c6e786b-6c74-44bb-b33c-0040d5d8c246" providerId="ADAL" clId="{56D86CE8-749D-4001-959A-02E6AC075F86}" dt="2024-03-21T15:18:53.716" v="1834" actId="1076"/>
          <ac:spMkLst>
            <pc:docMk/>
            <pc:sldMk cId="825853605" sldId="334"/>
            <ac:spMk id="35" creationId="{D498DA04-8640-056B-1ED0-56134D634E77}"/>
          </ac:spMkLst>
        </pc:spChg>
        <pc:spChg chg="add mod">
          <ac:chgData name="Sarawoot Kongyoung" userId="3c6e786b-6c74-44bb-b33c-0040d5d8c246" providerId="ADAL" clId="{56D86CE8-749D-4001-959A-02E6AC075F86}" dt="2024-03-21T15:19:11.334" v="1846" actId="20577"/>
          <ac:spMkLst>
            <pc:docMk/>
            <pc:sldMk cId="825853605" sldId="334"/>
            <ac:spMk id="36" creationId="{080AB2BA-5A9E-C7FA-E0E1-F497EFD0E078}"/>
          </ac:spMkLst>
        </pc:spChg>
        <pc:spChg chg="add mod">
          <ac:chgData name="Sarawoot Kongyoung" userId="3c6e786b-6c74-44bb-b33c-0040d5d8c246" providerId="ADAL" clId="{56D86CE8-749D-4001-959A-02E6AC075F86}" dt="2024-03-21T15:19:27.241" v="1861" actId="20577"/>
          <ac:spMkLst>
            <pc:docMk/>
            <pc:sldMk cId="825853605" sldId="334"/>
            <ac:spMk id="37" creationId="{C026368C-6FCA-D100-D709-F79D78F4B822}"/>
          </ac:spMkLst>
        </pc:spChg>
        <pc:grpChg chg="add del mod">
          <ac:chgData name="Sarawoot Kongyoung" userId="3c6e786b-6c74-44bb-b33c-0040d5d8c246" providerId="ADAL" clId="{56D86CE8-749D-4001-959A-02E6AC075F86}" dt="2024-03-21T15:16:49.117" v="1743" actId="478"/>
          <ac:grpSpMkLst>
            <pc:docMk/>
            <pc:sldMk cId="825853605" sldId="334"/>
            <ac:grpSpMk id="32" creationId="{97B4AD97-B90A-4844-F5E6-26690E93ABC2}"/>
          </ac:grpSpMkLst>
        </pc:grpChg>
      </pc:sldChg>
      <pc:sldChg chg="addSp modSp new del mod">
        <pc:chgData name="Sarawoot Kongyoung" userId="3c6e786b-6c74-44bb-b33c-0040d5d8c246" providerId="ADAL" clId="{56D86CE8-749D-4001-959A-02E6AC075F86}" dt="2024-03-21T14:44:05.941" v="1377" actId="47"/>
        <pc:sldMkLst>
          <pc:docMk/>
          <pc:sldMk cId="2634961978" sldId="335"/>
        </pc:sldMkLst>
        <pc:spChg chg="mod">
          <ac:chgData name="Sarawoot Kongyoung" userId="3c6e786b-6c74-44bb-b33c-0040d5d8c246" providerId="ADAL" clId="{56D86CE8-749D-4001-959A-02E6AC075F86}" dt="2024-03-21T14:41:29.643" v="1326" actId="20577"/>
          <ac:spMkLst>
            <pc:docMk/>
            <pc:sldMk cId="2634961978" sldId="335"/>
            <ac:spMk id="2" creationId="{55A16617-46C6-2829-2C15-D7D963C02FD9}"/>
          </ac:spMkLst>
        </pc:spChg>
        <pc:spChg chg="add mod">
          <ac:chgData name="Sarawoot Kongyoung" userId="3c6e786b-6c74-44bb-b33c-0040d5d8c246" providerId="ADAL" clId="{56D86CE8-749D-4001-959A-02E6AC075F86}" dt="2024-03-21T14:41:48.220" v="1341" actId="20577"/>
          <ac:spMkLst>
            <pc:docMk/>
            <pc:sldMk cId="2634961978" sldId="335"/>
            <ac:spMk id="3" creationId="{12A3B0F7-D105-BFAE-ACE3-7271FB443F1D}"/>
          </ac:spMkLst>
        </pc:spChg>
        <pc:spChg chg="add mod">
          <ac:chgData name="Sarawoot Kongyoung" userId="3c6e786b-6c74-44bb-b33c-0040d5d8c246" providerId="ADAL" clId="{56D86CE8-749D-4001-959A-02E6AC075F86}" dt="2024-03-21T14:42:02.622" v="1344" actId="13822"/>
          <ac:spMkLst>
            <pc:docMk/>
            <pc:sldMk cId="2634961978" sldId="335"/>
            <ac:spMk id="4" creationId="{B8E111B3-F63C-7F9B-A44A-B7B4FD1DD859}"/>
          </ac:spMkLst>
        </pc:spChg>
        <pc:spChg chg="add mod">
          <ac:chgData name="Sarawoot Kongyoung" userId="3c6e786b-6c74-44bb-b33c-0040d5d8c246" providerId="ADAL" clId="{56D86CE8-749D-4001-959A-02E6AC075F86}" dt="2024-03-21T14:42:05.728" v="1346" actId="1076"/>
          <ac:spMkLst>
            <pc:docMk/>
            <pc:sldMk cId="2634961978" sldId="335"/>
            <ac:spMk id="5" creationId="{BB690E20-CFA4-464D-4FD2-39DC3DB8D3E8}"/>
          </ac:spMkLst>
        </pc:spChg>
        <pc:spChg chg="add mod">
          <ac:chgData name="Sarawoot Kongyoung" userId="3c6e786b-6c74-44bb-b33c-0040d5d8c246" providerId="ADAL" clId="{56D86CE8-749D-4001-959A-02E6AC075F86}" dt="2024-03-21T14:42:17.600" v="1353" actId="1076"/>
          <ac:spMkLst>
            <pc:docMk/>
            <pc:sldMk cId="2634961978" sldId="335"/>
            <ac:spMk id="6" creationId="{CA2B972C-1756-10EE-CCE6-A11BF5A32D43}"/>
          </ac:spMkLst>
        </pc:spChg>
        <pc:spChg chg="add mod">
          <ac:chgData name="Sarawoot Kongyoung" userId="3c6e786b-6c74-44bb-b33c-0040d5d8c246" providerId="ADAL" clId="{56D86CE8-749D-4001-959A-02E6AC075F86}" dt="2024-03-21T14:42:27.607" v="1362" actId="1076"/>
          <ac:spMkLst>
            <pc:docMk/>
            <pc:sldMk cId="2634961978" sldId="335"/>
            <ac:spMk id="7" creationId="{674CCE6D-A8B1-3FC5-961E-D81774C0CEE7}"/>
          </ac:spMkLst>
        </pc:spChg>
        <pc:spChg chg="add mod">
          <ac:chgData name="Sarawoot Kongyoung" userId="3c6e786b-6c74-44bb-b33c-0040d5d8c246" providerId="ADAL" clId="{56D86CE8-749D-4001-959A-02E6AC075F86}" dt="2024-03-21T14:42:33.426" v="1364" actId="1076"/>
          <ac:spMkLst>
            <pc:docMk/>
            <pc:sldMk cId="2634961978" sldId="335"/>
            <ac:spMk id="8" creationId="{D4D80F34-00DD-7ABB-8B07-C73991BE2165}"/>
          </ac:spMkLst>
        </pc:spChg>
        <pc:spChg chg="add mod">
          <ac:chgData name="Sarawoot Kongyoung" userId="3c6e786b-6c74-44bb-b33c-0040d5d8c246" providerId="ADAL" clId="{56D86CE8-749D-4001-959A-02E6AC075F86}" dt="2024-03-21T14:42:51.798" v="1374" actId="20577"/>
          <ac:spMkLst>
            <pc:docMk/>
            <pc:sldMk cId="2634961978" sldId="335"/>
            <ac:spMk id="9" creationId="{E9D07B1E-C534-6E1E-488B-A184D53E1F16}"/>
          </ac:spMkLst>
        </pc:spChg>
      </pc:sldChg>
      <pc:sldChg chg="delSp modSp add mod">
        <pc:chgData name="Sarawoot Kongyoung" userId="3c6e786b-6c74-44bb-b33c-0040d5d8c246" providerId="ADAL" clId="{56D86CE8-749D-4001-959A-02E6AC075F86}" dt="2024-03-21T14:44:24.864" v="1383" actId="478"/>
        <pc:sldMkLst>
          <pc:docMk/>
          <pc:sldMk cId="1637431958" sldId="336"/>
        </pc:sldMkLst>
        <pc:spChg chg="del">
          <ac:chgData name="Sarawoot Kongyoung" userId="3c6e786b-6c74-44bb-b33c-0040d5d8c246" providerId="ADAL" clId="{56D86CE8-749D-4001-959A-02E6AC075F86}" dt="2024-03-21T14:44:23.697" v="1382" actId="478"/>
          <ac:spMkLst>
            <pc:docMk/>
            <pc:sldMk cId="1637431958" sldId="336"/>
            <ac:spMk id="31" creationId="{E9096CE2-0641-866D-7FCC-6B0E92453DF4}"/>
          </ac:spMkLst>
        </pc:spChg>
        <pc:spChg chg="del">
          <ac:chgData name="Sarawoot Kongyoung" userId="3c6e786b-6c74-44bb-b33c-0040d5d8c246" providerId="ADAL" clId="{56D86CE8-749D-4001-959A-02E6AC075F86}" dt="2024-03-21T14:44:23.697" v="1382" actId="478"/>
          <ac:spMkLst>
            <pc:docMk/>
            <pc:sldMk cId="1637431958" sldId="336"/>
            <ac:spMk id="32" creationId="{705B3089-1FAE-14CB-EA12-9B9D5EA23906}"/>
          </ac:spMkLst>
        </pc:spChg>
        <pc:spChg chg="del">
          <ac:chgData name="Sarawoot Kongyoung" userId="3c6e786b-6c74-44bb-b33c-0040d5d8c246" providerId="ADAL" clId="{56D86CE8-749D-4001-959A-02E6AC075F86}" dt="2024-03-21T14:44:23.697" v="1382" actId="478"/>
          <ac:spMkLst>
            <pc:docMk/>
            <pc:sldMk cId="1637431958" sldId="336"/>
            <ac:spMk id="34" creationId="{63534AB7-BB42-FBBD-03E0-929AB6CE022E}"/>
          </ac:spMkLst>
        </pc:spChg>
        <pc:spChg chg="del">
          <ac:chgData name="Sarawoot Kongyoung" userId="3c6e786b-6c74-44bb-b33c-0040d5d8c246" providerId="ADAL" clId="{56D86CE8-749D-4001-959A-02E6AC075F86}" dt="2024-03-21T14:44:18.999" v="1380" actId="478"/>
          <ac:spMkLst>
            <pc:docMk/>
            <pc:sldMk cId="1637431958" sldId="336"/>
            <ac:spMk id="45" creationId="{3D3FDDCF-D489-448B-5B4D-216C5839B10C}"/>
          </ac:spMkLst>
        </pc:spChg>
        <pc:spChg chg="del">
          <ac:chgData name="Sarawoot Kongyoung" userId="3c6e786b-6c74-44bb-b33c-0040d5d8c246" providerId="ADAL" clId="{56D86CE8-749D-4001-959A-02E6AC075F86}" dt="2024-03-21T14:44:16.652" v="1379" actId="478"/>
          <ac:spMkLst>
            <pc:docMk/>
            <pc:sldMk cId="1637431958" sldId="336"/>
            <ac:spMk id="46" creationId="{8FB7631E-AAED-864F-264A-47E2E79414F1}"/>
          </ac:spMkLst>
        </pc:spChg>
        <pc:spChg chg="mod">
          <ac:chgData name="Sarawoot Kongyoung" userId="3c6e786b-6c74-44bb-b33c-0040d5d8c246" providerId="ADAL" clId="{56D86CE8-749D-4001-959A-02E6AC075F86}" dt="2024-03-21T14:44:10.551" v="1378" actId="20577"/>
          <ac:spMkLst>
            <pc:docMk/>
            <pc:sldMk cId="1637431958" sldId="336"/>
            <ac:spMk id="47" creationId="{BF56C280-78D1-EE8D-4F3E-65772A2AA588}"/>
          </ac:spMkLst>
        </pc:spChg>
        <pc:spChg chg="del">
          <ac:chgData name="Sarawoot Kongyoung" userId="3c6e786b-6c74-44bb-b33c-0040d5d8c246" providerId="ADAL" clId="{56D86CE8-749D-4001-959A-02E6AC075F86}" dt="2024-03-21T14:44:16.652" v="1379" actId="478"/>
          <ac:spMkLst>
            <pc:docMk/>
            <pc:sldMk cId="1637431958" sldId="336"/>
            <ac:spMk id="49" creationId="{BB7B5F97-53C9-6636-9055-F0D8FDEEAB4A}"/>
          </ac:spMkLst>
        </pc:spChg>
        <pc:spChg chg="del">
          <ac:chgData name="Sarawoot Kongyoung" userId="3c6e786b-6c74-44bb-b33c-0040d5d8c246" providerId="ADAL" clId="{56D86CE8-749D-4001-959A-02E6AC075F86}" dt="2024-03-21T14:44:16.652" v="1379" actId="478"/>
          <ac:spMkLst>
            <pc:docMk/>
            <pc:sldMk cId="1637431958" sldId="336"/>
            <ac:spMk id="53" creationId="{B6999D6B-5ED8-E415-849B-D7A87B4A94D9}"/>
          </ac:spMkLst>
        </pc:spChg>
        <pc:picChg chg="del">
          <ac:chgData name="Sarawoot Kongyoung" userId="3c6e786b-6c74-44bb-b33c-0040d5d8c246" providerId="ADAL" clId="{56D86CE8-749D-4001-959A-02E6AC075F86}" dt="2024-03-21T14:44:19.688" v="1381" actId="478"/>
          <ac:picMkLst>
            <pc:docMk/>
            <pc:sldMk cId="1637431958" sldId="336"/>
            <ac:picMk id="36" creationId="{977635DD-5863-6E15-ACE0-F2433A6E63F0}"/>
          </ac:picMkLst>
        </pc:picChg>
        <pc:picChg chg="del">
          <ac:chgData name="Sarawoot Kongyoung" userId="3c6e786b-6c74-44bb-b33c-0040d5d8c246" providerId="ADAL" clId="{56D86CE8-749D-4001-959A-02E6AC075F86}" dt="2024-03-21T14:44:23.697" v="1382" actId="478"/>
          <ac:picMkLst>
            <pc:docMk/>
            <pc:sldMk cId="1637431958" sldId="336"/>
            <ac:picMk id="38" creationId="{4F04501A-9261-9D2C-6919-6D09744D2A9A}"/>
          </ac:picMkLst>
        </pc:picChg>
        <pc:picChg chg="del">
          <ac:chgData name="Sarawoot Kongyoung" userId="3c6e786b-6c74-44bb-b33c-0040d5d8c246" providerId="ADAL" clId="{56D86CE8-749D-4001-959A-02E6AC075F86}" dt="2024-03-21T14:44:23.697" v="1382" actId="478"/>
          <ac:picMkLst>
            <pc:docMk/>
            <pc:sldMk cId="1637431958" sldId="336"/>
            <ac:picMk id="40" creationId="{8BF29BB0-5518-711A-208F-E3D31C7C789A}"/>
          </ac:picMkLst>
        </pc:picChg>
        <pc:picChg chg="del">
          <ac:chgData name="Sarawoot Kongyoung" userId="3c6e786b-6c74-44bb-b33c-0040d5d8c246" providerId="ADAL" clId="{56D86CE8-749D-4001-959A-02E6AC075F86}" dt="2024-03-21T14:44:23.697" v="1382" actId="478"/>
          <ac:picMkLst>
            <pc:docMk/>
            <pc:sldMk cId="1637431958" sldId="336"/>
            <ac:picMk id="42" creationId="{39EA3CF1-90CB-761D-FE19-ACE282E31CDE}"/>
          </ac:picMkLst>
        </pc:picChg>
        <pc:cxnChg chg="del mod">
          <ac:chgData name="Sarawoot Kongyoung" userId="3c6e786b-6c74-44bb-b33c-0040d5d8c246" providerId="ADAL" clId="{56D86CE8-749D-4001-959A-02E6AC075F86}" dt="2024-03-21T14:44:24.864" v="1383" actId="478"/>
          <ac:cxnSpMkLst>
            <pc:docMk/>
            <pc:sldMk cId="1637431958" sldId="336"/>
            <ac:cxnSpMk id="44" creationId="{689DFC99-1F76-B6CF-D5D1-7BBD2FDDAF4C}"/>
          </ac:cxnSpMkLst>
        </pc:cxnChg>
      </pc:sldChg>
      <pc:sldChg chg="add ord">
        <pc:chgData name="Sarawoot Kongyoung" userId="3c6e786b-6c74-44bb-b33c-0040d5d8c246" providerId="ADAL" clId="{56D86CE8-749D-4001-959A-02E6AC075F86}" dt="2024-03-21T14:44:59.810" v="1385"/>
        <pc:sldMkLst>
          <pc:docMk/>
          <pc:sldMk cId="2910216372" sldId="337"/>
        </pc:sldMkLst>
      </pc:sldChg>
      <pc:sldChg chg="addSp delSp modSp new mod modClrScheme chgLayout">
        <pc:chgData name="Sarawoot Kongyoung" userId="3c6e786b-6c74-44bb-b33c-0040d5d8c246" providerId="ADAL" clId="{56D86CE8-749D-4001-959A-02E6AC075F86}" dt="2024-03-21T14:52:34.588" v="1415" actId="20577"/>
        <pc:sldMkLst>
          <pc:docMk/>
          <pc:sldMk cId="2615082364" sldId="338"/>
        </pc:sldMkLst>
        <pc:spChg chg="mod ord">
          <ac:chgData name="Sarawoot Kongyoung" userId="3c6e786b-6c74-44bb-b33c-0040d5d8c246" providerId="ADAL" clId="{56D86CE8-749D-4001-959A-02E6AC075F86}" dt="2024-03-21T14:52:34.588" v="1415" actId="20577"/>
          <ac:spMkLst>
            <pc:docMk/>
            <pc:sldMk cId="2615082364" sldId="338"/>
            <ac:spMk id="2" creationId="{8875C57E-7D72-A1D5-53B2-A42BAC10876F}"/>
          </ac:spMkLst>
        </pc:spChg>
        <pc:spChg chg="del mod ord">
          <ac:chgData name="Sarawoot Kongyoung" userId="3c6e786b-6c74-44bb-b33c-0040d5d8c246" providerId="ADAL" clId="{56D86CE8-749D-4001-959A-02E6AC075F86}" dt="2024-03-21T14:52:28.197" v="1414" actId="700"/>
          <ac:spMkLst>
            <pc:docMk/>
            <pc:sldMk cId="2615082364" sldId="338"/>
            <ac:spMk id="3" creationId="{376CEB53-EF94-A3B1-FEA3-130167B6B7D7}"/>
          </ac:spMkLst>
        </pc:spChg>
        <pc:spChg chg="add mod ord">
          <ac:chgData name="Sarawoot Kongyoung" userId="3c6e786b-6c74-44bb-b33c-0040d5d8c246" providerId="ADAL" clId="{56D86CE8-749D-4001-959A-02E6AC075F86}" dt="2024-03-21T14:52:28.197" v="1414" actId="700"/>
          <ac:spMkLst>
            <pc:docMk/>
            <pc:sldMk cId="2615082364" sldId="338"/>
            <ac:spMk id="4" creationId="{61E285FB-58E8-06FA-D79F-882380F6C95F}"/>
          </ac:spMkLst>
        </pc:spChg>
      </pc:sldChg>
      <pc:sldChg chg="addSp modSp add del mod modAnim">
        <pc:chgData name="Sarawoot Kongyoung" userId="3c6e786b-6c74-44bb-b33c-0040d5d8c246" providerId="ADAL" clId="{56D86CE8-749D-4001-959A-02E6AC075F86}" dt="2024-03-21T15:17:06.657" v="1747" actId="47"/>
        <pc:sldMkLst>
          <pc:docMk/>
          <pc:sldMk cId="2971356957" sldId="339"/>
        </pc:sldMkLst>
        <pc:spChg chg="add mod">
          <ac:chgData name="Sarawoot Kongyoung" userId="3c6e786b-6c74-44bb-b33c-0040d5d8c246" providerId="ADAL" clId="{56D86CE8-749D-4001-959A-02E6AC075F86}" dt="2024-03-21T15:15:47.237" v="1736" actId="1076"/>
          <ac:spMkLst>
            <pc:docMk/>
            <pc:sldMk cId="2971356957" sldId="339"/>
            <ac:spMk id="3" creationId="{92E5C8DA-825D-7A27-AB18-AA2E50515990}"/>
          </ac:spMkLst>
        </pc:spChg>
      </pc:sldChg>
      <pc:sldChg chg="new del">
        <pc:chgData name="Sarawoot Kongyoung" userId="3c6e786b-6c74-44bb-b33c-0040d5d8c246" providerId="ADAL" clId="{56D86CE8-749D-4001-959A-02E6AC075F86}" dt="2024-03-21T15:16:39.648" v="1742" actId="47"/>
        <pc:sldMkLst>
          <pc:docMk/>
          <pc:sldMk cId="514234636" sldId="340"/>
        </pc:sldMkLst>
      </pc:sldChg>
      <pc:sldChg chg="add">
        <pc:chgData name="Sarawoot Kongyoung" userId="3c6e786b-6c74-44bb-b33c-0040d5d8c246" providerId="ADAL" clId="{56D86CE8-749D-4001-959A-02E6AC075F86}" dt="2024-03-21T15:16:37.123" v="1741" actId="2890"/>
        <pc:sldMkLst>
          <pc:docMk/>
          <pc:sldMk cId="2591404462" sldId="341"/>
        </pc:sldMkLst>
      </pc:sldChg>
      <pc:sldChg chg="addSp modSp new mod modClrScheme chgLayout">
        <pc:chgData name="Sarawoot Kongyoung" userId="3c6e786b-6c74-44bb-b33c-0040d5d8c246" providerId="ADAL" clId="{56D86CE8-749D-4001-959A-02E6AC075F86}" dt="2024-03-21T15:20:15.350" v="1870"/>
        <pc:sldMkLst>
          <pc:docMk/>
          <pc:sldMk cId="3263411334" sldId="342"/>
        </pc:sldMkLst>
        <pc:spChg chg="add mod">
          <ac:chgData name="Sarawoot Kongyoung" userId="3c6e786b-6c74-44bb-b33c-0040d5d8c246" providerId="ADAL" clId="{56D86CE8-749D-4001-959A-02E6AC075F86}" dt="2024-03-21T15:20:15.350" v="1870"/>
          <ac:spMkLst>
            <pc:docMk/>
            <pc:sldMk cId="3263411334" sldId="342"/>
            <ac:spMk id="2" creationId="{D9749A29-9F95-822B-128E-FD6364F7AD34}"/>
          </ac:spMkLst>
        </pc:spChg>
        <pc:spChg chg="add mod">
          <ac:chgData name="Sarawoot Kongyoung" userId="3c6e786b-6c74-44bb-b33c-0040d5d8c246" providerId="ADAL" clId="{56D86CE8-749D-4001-959A-02E6AC075F86}" dt="2024-03-21T15:20:14.616" v="1869" actId="700"/>
          <ac:spMkLst>
            <pc:docMk/>
            <pc:sldMk cId="3263411334" sldId="342"/>
            <ac:spMk id="3" creationId="{26D7A083-CDCA-95D5-E852-E8D85037FC8D}"/>
          </ac:spMkLst>
        </pc:spChg>
      </pc:sldChg>
      <pc:sldChg chg="addSp delSp modSp add mod">
        <pc:chgData name="Sarawoot Kongyoung" userId="3c6e786b-6c74-44bb-b33c-0040d5d8c246" providerId="ADAL" clId="{56D86CE8-749D-4001-959A-02E6AC075F86}" dt="2024-03-21T15:37:36.462" v="1939" actId="12"/>
        <pc:sldMkLst>
          <pc:docMk/>
          <pc:sldMk cId="2731968549" sldId="735"/>
        </pc:sldMkLst>
        <pc:spChg chg="del mod">
          <ac:chgData name="Sarawoot Kongyoung" userId="3c6e786b-6c74-44bb-b33c-0040d5d8c246" providerId="ADAL" clId="{56D86CE8-749D-4001-959A-02E6AC075F86}" dt="2024-03-21T15:35:07.650" v="1931" actId="478"/>
          <ac:spMkLst>
            <pc:docMk/>
            <pc:sldMk cId="2731968549" sldId="735"/>
            <ac:spMk id="2" creationId="{65D0237F-F45B-3747-8184-E341A7B626B4}"/>
          </ac:spMkLst>
        </pc:spChg>
        <pc:spChg chg="mod">
          <ac:chgData name="Sarawoot Kongyoung" userId="3c6e786b-6c74-44bb-b33c-0040d5d8c246" providerId="ADAL" clId="{56D86CE8-749D-4001-959A-02E6AC075F86}" dt="2024-03-21T15:37:36.462" v="1939" actId="12"/>
          <ac:spMkLst>
            <pc:docMk/>
            <pc:sldMk cId="2731968549" sldId="735"/>
            <ac:spMk id="3" creationId="{49397D59-8357-7913-E23E-001C00819085}"/>
          </ac:spMkLst>
        </pc:spChg>
        <pc:picChg chg="add mod">
          <ac:chgData name="Sarawoot Kongyoung" userId="3c6e786b-6c74-44bb-b33c-0040d5d8c246" providerId="ADAL" clId="{56D86CE8-749D-4001-959A-02E6AC075F86}" dt="2024-03-21T15:35:11.017" v="1932" actId="1076"/>
          <ac:picMkLst>
            <pc:docMk/>
            <pc:sldMk cId="2731968549" sldId="735"/>
            <ac:picMk id="2050" creationId="{F5BBE2C5-83E7-5359-F064-6E5AF1117D49}"/>
          </ac:picMkLst>
        </pc:picChg>
        <pc:picChg chg="add mod">
          <ac:chgData name="Sarawoot Kongyoung" userId="3c6e786b-6c74-44bb-b33c-0040d5d8c246" providerId="ADAL" clId="{56D86CE8-749D-4001-959A-02E6AC075F86}" dt="2024-03-21T15:35:56.227" v="1938" actId="1076"/>
          <ac:picMkLst>
            <pc:docMk/>
            <pc:sldMk cId="2731968549" sldId="735"/>
            <ac:picMk id="2052" creationId="{301B2DB8-EACB-8C5E-99C3-E5B4F3CF9F52}"/>
          </ac:picMkLst>
        </pc:picChg>
      </pc:sldChg>
      <pc:sldChg chg="addSp modSp new mod modClrScheme chgLayout">
        <pc:chgData name="Sarawoot Kongyoung" userId="3c6e786b-6c74-44bb-b33c-0040d5d8c246" providerId="ADAL" clId="{56D86CE8-749D-4001-959A-02E6AC075F86}" dt="2024-03-21T15:38:30.791" v="1966" actId="20577"/>
        <pc:sldMkLst>
          <pc:docMk/>
          <pc:sldMk cId="2623036736" sldId="736"/>
        </pc:sldMkLst>
        <pc:spChg chg="add mod">
          <ac:chgData name="Sarawoot Kongyoung" userId="3c6e786b-6c74-44bb-b33c-0040d5d8c246" providerId="ADAL" clId="{56D86CE8-749D-4001-959A-02E6AC075F86}" dt="2024-03-21T15:38:30.791" v="1966" actId="20577"/>
          <ac:spMkLst>
            <pc:docMk/>
            <pc:sldMk cId="2623036736" sldId="736"/>
            <ac:spMk id="2" creationId="{CBBF3D83-810B-C2A1-B8C0-32804420A030}"/>
          </ac:spMkLst>
        </pc:spChg>
        <pc:spChg chg="add mod">
          <ac:chgData name="Sarawoot Kongyoung" userId="3c6e786b-6c74-44bb-b33c-0040d5d8c246" providerId="ADAL" clId="{56D86CE8-749D-4001-959A-02E6AC075F86}" dt="2024-03-21T15:38:19.766" v="1941" actId="700"/>
          <ac:spMkLst>
            <pc:docMk/>
            <pc:sldMk cId="2623036736" sldId="736"/>
            <ac:spMk id="3" creationId="{98E44C0B-01DA-A2EE-8A38-E37124ECF17F}"/>
          </ac:spMkLst>
        </pc:spChg>
      </pc:sldChg>
      <pc:sldChg chg="addSp delSp modSp new mod modClrScheme modAnim chgLayout">
        <pc:chgData name="Sarawoot Kongyoung" userId="3c6e786b-6c74-44bb-b33c-0040d5d8c246" providerId="ADAL" clId="{56D86CE8-749D-4001-959A-02E6AC075F86}" dt="2024-03-21T15:58:33.031" v="2271" actId="403"/>
        <pc:sldMkLst>
          <pc:docMk/>
          <pc:sldMk cId="3703391285" sldId="737"/>
        </pc:sldMkLst>
        <pc:spChg chg="del mod ord">
          <ac:chgData name="Sarawoot Kongyoung" userId="3c6e786b-6c74-44bb-b33c-0040d5d8c246" providerId="ADAL" clId="{56D86CE8-749D-4001-959A-02E6AC075F86}" dt="2024-03-21T15:45:25.381" v="1968" actId="700"/>
          <ac:spMkLst>
            <pc:docMk/>
            <pc:sldMk cId="3703391285" sldId="737"/>
            <ac:spMk id="2" creationId="{FAD2DCB2-006D-E076-8C2E-DA5DAD6AAAF7}"/>
          </ac:spMkLst>
        </pc:spChg>
        <pc:spChg chg="del mod ord">
          <ac:chgData name="Sarawoot Kongyoung" userId="3c6e786b-6c74-44bb-b33c-0040d5d8c246" providerId="ADAL" clId="{56D86CE8-749D-4001-959A-02E6AC075F86}" dt="2024-03-21T15:45:25.381" v="1968" actId="700"/>
          <ac:spMkLst>
            <pc:docMk/>
            <pc:sldMk cId="3703391285" sldId="737"/>
            <ac:spMk id="3" creationId="{F8C9156A-6A43-447A-75B1-671AB58277D9}"/>
          </ac:spMkLst>
        </pc:spChg>
        <pc:spChg chg="add mod ord">
          <ac:chgData name="Sarawoot Kongyoung" userId="3c6e786b-6c74-44bb-b33c-0040d5d8c246" providerId="ADAL" clId="{56D86CE8-749D-4001-959A-02E6AC075F86}" dt="2024-03-21T15:47:32.549" v="2058" actId="700"/>
          <ac:spMkLst>
            <pc:docMk/>
            <pc:sldMk cId="3703391285" sldId="737"/>
            <ac:spMk id="4" creationId="{9AABAB62-E7C0-F369-25EA-5E98A9873B8B}"/>
          </ac:spMkLst>
        </pc:spChg>
        <pc:spChg chg="add del mod ord">
          <ac:chgData name="Sarawoot Kongyoung" userId="3c6e786b-6c74-44bb-b33c-0040d5d8c246" providerId="ADAL" clId="{56D86CE8-749D-4001-959A-02E6AC075F86}" dt="2024-03-21T15:45:44.459" v="2010" actId="700"/>
          <ac:spMkLst>
            <pc:docMk/>
            <pc:sldMk cId="3703391285" sldId="737"/>
            <ac:spMk id="5" creationId="{CBED77AF-1C97-E8B7-7F7C-7A1192A474F0}"/>
          </ac:spMkLst>
        </pc:spChg>
        <pc:spChg chg="add del mod ord">
          <ac:chgData name="Sarawoot Kongyoung" userId="3c6e786b-6c74-44bb-b33c-0040d5d8c246" providerId="ADAL" clId="{56D86CE8-749D-4001-959A-02E6AC075F86}" dt="2024-03-21T15:45:49.786" v="2011" actId="700"/>
          <ac:spMkLst>
            <pc:docMk/>
            <pc:sldMk cId="3703391285" sldId="737"/>
            <ac:spMk id="6" creationId="{C1DC84BB-CD73-82F3-C51C-DF021128ABE7}"/>
          </ac:spMkLst>
        </pc:spChg>
        <pc:spChg chg="add del mod ord">
          <ac:chgData name="Sarawoot Kongyoung" userId="3c6e786b-6c74-44bb-b33c-0040d5d8c246" providerId="ADAL" clId="{56D86CE8-749D-4001-959A-02E6AC075F86}" dt="2024-03-21T15:47:29.346" v="2057" actId="700"/>
          <ac:spMkLst>
            <pc:docMk/>
            <pc:sldMk cId="3703391285" sldId="737"/>
            <ac:spMk id="7" creationId="{DE4D6851-8C14-E2EF-81F7-B94D54A49090}"/>
          </ac:spMkLst>
        </pc:spChg>
        <pc:spChg chg="add mod">
          <ac:chgData name="Sarawoot Kongyoung" userId="3c6e786b-6c74-44bb-b33c-0040d5d8c246" providerId="ADAL" clId="{56D86CE8-749D-4001-959A-02E6AC075F86}" dt="2024-03-21T15:51:06.906" v="2074" actId="13822"/>
          <ac:spMkLst>
            <pc:docMk/>
            <pc:sldMk cId="3703391285" sldId="737"/>
            <ac:spMk id="8" creationId="{2B7D5622-D986-CC5D-796F-88B792314BC9}"/>
          </ac:spMkLst>
        </pc:spChg>
        <pc:spChg chg="add mod ord">
          <ac:chgData name="Sarawoot Kongyoung" userId="3c6e786b-6c74-44bb-b33c-0040d5d8c246" providerId="ADAL" clId="{56D86CE8-749D-4001-959A-02E6AC075F86}" dt="2024-03-21T15:52:09.322" v="2085" actId="164"/>
          <ac:spMkLst>
            <pc:docMk/>
            <pc:sldMk cId="3703391285" sldId="737"/>
            <ac:spMk id="9" creationId="{2308D386-0EF3-CDDB-D67C-6043C89B3D4E}"/>
          </ac:spMkLst>
        </pc:spChg>
        <pc:spChg chg="add mod">
          <ac:chgData name="Sarawoot Kongyoung" userId="3c6e786b-6c74-44bb-b33c-0040d5d8c246" providerId="ADAL" clId="{56D86CE8-749D-4001-959A-02E6AC075F86}" dt="2024-03-21T15:53:54.294" v="2131" actId="13822"/>
          <ac:spMkLst>
            <pc:docMk/>
            <pc:sldMk cId="3703391285" sldId="737"/>
            <ac:spMk id="10" creationId="{10801A2B-EA75-CB64-3783-47BFCDAD7252}"/>
          </ac:spMkLst>
        </pc:spChg>
        <pc:spChg chg="add mod">
          <ac:chgData name="Sarawoot Kongyoung" userId="3c6e786b-6c74-44bb-b33c-0040d5d8c246" providerId="ADAL" clId="{56D86CE8-749D-4001-959A-02E6AC075F86}" dt="2024-03-21T15:58:33.031" v="2271" actId="403"/>
          <ac:spMkLst>
            <pc:docMk/>
            <pc:sldMk cId="3703391285" sldId="737"/>
            <ac:spMk id="11" creationId="{C883B773-B682-EB1A-FED9-149CEEE9EC07}"/>
          </ac:spMkLst>
        </pc:spChg>
        <pc:spChg chg="add mod">
          <ac:chgData name="Sarawoot Kongyoung" userId="3c6e786b-6c74-44bb-b33c-0040d5d8c246" providerId="ADAL" clId="{56D86CE8-749D-4001-959A-02E6AC075F86}" dt="2024-03-21T15:53:20.533" v="2122" actId="164"/>
          <ac:spMkLst>
            <pc:docMk/>
            <pc:sldMk cId="3703391285" sldId="737"/>
            <ac:spMk id="12" creationId="{CDECA20B-99F2-972B-F2FE-72A8B3633BD4}"/>
          </ac:spMkLst>
        </pc:spChg>
        <pc:spChg chg="add mod">
          <ac:chgData name="Sarawoot Kongyoung" userId="3c6e786b-6c74-44bb-b33c-0040d5d8c246" providerId="ADAL" clId="{56D86CE8-749D-4001-959A-02E6AC075F86}" dt="2024-03-21T15:53:20.533" v="2122" actId="164"/>
          <ac:spMkLst>
            <pc:docMk/>
            <pc:sldMk cId="3703391285" sldId="737"/>
            <ac:spMk id="21" creationId="{6E1FBBF1-B0F8-E7E4-B924-9585CCE62C81}"/>
          </ac:spMkLst>
        </pc:spChg>
        <pc:spChg chg="add mod">
          <ac:chgData name="Sarawoot Kongyoung" userId="3c6e786b-6c74-44bb-b33c-0040d5d8c246" providerId="ADAL" clId="{56D86CE8-749D-4001-959A-02E6AC075F86}" dt="2024-03-21T15:52:41.667" v="2113" actId="1036"/>
          <ac:spMkLst>
            <pc:docMk/>
            <pc:sldMk cId="3703391285" sldId="737"/>
            <ac:spMk id="22" creationId="{38873F20-533F-EB60-1EBB-EA1D390C5693}"/>
          </ac:spMkLst>
        </pc:spChg>
        <pc:spChg chg="add mod">
          <ac:chgData name="Sarawoot Kongyoung" userId="3c6e786b-6c74-44bb-b33c-0040d5d8c246" providerId="ADAL" clId="{56D86CE8-749D-4001-959A-02E6AC075F86}" dt="2024-03-21T15:54:14.911" v="2146" actId="1076"/>
          <ac:spMkLst>
            <pc:docMk/>
            <pc:sldMk cId="3703391285" sldId="737"/>
            <ac:spMk id="34" creationId="{17E083A7-BD7C-D97A-E7C8-F42682C544AF}"/>
          </ac:spMkLst>
        </pc:spChg>
        <pc:spChg chg="add mod">
          <ac:chgData name="Sarawoot Kongyoung" userId="3c6e786b-6c74-44bb-b33c-0040d5d8c246" providerId="ADAL" clId="{56D86CE8-749D-4001-959A-02E6AC075F86}" dt="2024-03-21T15:54:39.152" v="2158" actId="1076"/>
          <ac:spMkLst>
            <pc:docMk/>
            <pc:sldMk cId="3703391285" sldId="737"/>
            <ac:spMk id="37" creationId="{443F7062-8E27-523D-EA59-790D708A9175}"/>
          </ac:spMkLst>
        </pc:spChg>
        <pc:spChg chg="add mod">
          <ac:chgData name="Sarawoot Kongyoung" userId="3c6e786b-6c74-44bb-b33c-0040d5d8c246" providerId="ADAL" clId="{56D86CE8-749D-4001-959A-02E6AC075F86}" dt="2024-03-21T15:57:26.161" v="2236" actId="1076"/>
          <ac:spMkLst>
            <pc:docMk/>
            <pc:sldMk cId="3703391285" sldId="737"/>
            <ac:spMk id="38" creationId="{AFE21DE9-0968-3E1B-2B99-51CCB88054EB}"/>
          </ac:spMkLst>
        </pc:spChg>
        <pc:spChg chg="add mod">
          <ac:chgData name="Sarawoot Kongyoung" userId="3c6e786b-6c74-44bb-b33c-0040d5d8c246" providerId="ADAL" clId="{56D86CE8-749D-4001-959A-02E6AC075F86}" dt="2024-03-21T15:56:01.566" v="2219" actId="20577"/>
          <ac:spMkLst>
            <pc:docMk/>
            <pc:sldMk cId="3703391285" sldId="737"/>
            <ac:spMk id="39" creationId="{0A1A625A-3CBE-1192-D4A0-C96FCDC28168}"/>
          </ac:spMkLst>
        </pc:spChg>
        <pc:spChg chg="add mod">
          <ac:chgData name="Sarawoot Kongyoung" userId="3c6e786b-6c74-44bb-b33c-0040d5d8c246" providerId="ADAL" clId="{56D86CE8-749D-4001-959A-02E6AC075F86}" dt="2024-03-21T15:56:29.056" v="2232" actId="14100"/>
          <ac:spMkLst>
            <pc:docMk/>
            <pc:sldMk cId="3703391285" sldId="737"/>
            <ac:spMk id="40" creationId="{160580B5-78BB-91DA-8A39-1B2D99A5DD37}"/>
          </ac:spMkLst>
        </pc:spChg>
        <pc:spChg chg="add mod">
          <ac:chgData name="Sarawoot Kongyoung" userId="3c6e786b-6c74-44bb-b33c-0040d5d8c246" providerId="ADAL" clId="{56D86CE8-749D-4001-959A-02E6AC075F86}" dt="2024-03-21T15:57:33.433" v="2244" actId="20577"/>
          <ac:spMkLst>
            <pc:docMk/>
            <pc:sldMk cId="3703391285" sldId="737"/>
            <ac:spMk id="41" creationId="{FB9C232C-0025-285F-876B-2BCA556EDE0C}"/>
          </ac:spMkLst>
        </pc:spChg>
        <pc:grpChg chg="add mod">
          <ac:chgData name="Sarawoot Kongyoung" userId="3c6e786b-6c74-44bb-b33c-0040d5d8c246" providerId="ADAL" clId="{56D86CE8-749D-4001-959A-02E6AC075F86}" dt="2024-03-21T15:52:30.685" v="2107" actId="1036"/>
          <ac:grpSpMkLst>
            <pc:docMk/>
            <pc:sldMk cId="3703391285" sldId="737"/>
            <ac:grpSpMk id="23" creationId="{83F05B2D-83EA-402F-5BC4-9DD7E1B8C3F2}"/>
          </ac:grpSpMkLst>
        </pc:grpChg>
        <pc:grpChg chg="add mod">
          <ac:chgData name="Sarawoot Kongyoung" userId="3c6e786b-6c74-44bb-b33c-0040d5d8c246" providerId="ADAL" clId="{56D86CE8-749D-4001-959A-02E6AC075F86}" dt="2024-03-21T15:53:43.209" v="2130" actId="1035"/>
          <ac:grpSpMkLst>
            <pc:docMk/>
            <pc:sldMk cId="3703391285" sldId="737"/>
            <ac:grpSpMk id="31" creationId="{6E62DA48-DEB9-3577-5E01-8EE751CC1776}"/>
          </ac:grpSpMkLst>
        </pc:grpChg>
        <pc:cxnChg chg="add mod">
          <ac:chgData name="Sarawoot Kongyoung" userId="3c6e786b-6c74-44bb-b33c-0040d5d8c246" providerId="ADAL" clId="{56D86CE8-749D-4001-959A-02E6AC075F86}" dt="2024-03-21T15:51:10.839" v="2075" actId="1076"/>
          <ac:cxnSpMkLst>
            <pc:docMk/>
            <pc:sldMk cId="3703391285" sldId="737"/>
            <ac:cxnSpMk id="14" creationId="{95905D80-7BF3-0737-8E70-B80F43F0BF22}"/>
          </ac:cxnSpMkLst>
        </pc:cxnChg>
        <pc:cxnChg chg="add mod">
          <ac:chgData name="Sarawoot Kongyoung" userId="3c6e786b-6c74-44bb-b33c-0040d5d8c246" providerId="ADAL" clId="{56D86CE8-749D-4001-959A-02E6AC075F86}" dt="2024-03-21T15:51:13.825" v="2076" actId="1076"/>
          <ac:cxnSpMkLst>
            <pc:docMk/>
            <pc:sldMk cId="3703391285" sldId="737"/>
            <ac:cxnSpMk id="15" creationId="{40F88010-6F6E-A251-9B34-AED3787C87C7}"/>
          </ac:cxnSpMkLst>
        </pc:cxnChg>
        <pc:cxnChg chg="add del mod">
          <ac:chgData name="Sarawoot Kongyoung" userId="3c6e786b-6c74-44bb-b33c-0040d5d8c246" providerId="ADAL" clId="{56D86CE8-749D-4001-959A-02E6AC075F86}" dt="2024-03-21T15:52:52.756" v="2114" actId="478"/>
          <ac:cxnSpMkLst>
            <pc:docMk/>
            <pc:sldMk cId="3703391285" sldId="737"/>
            <ac:cxnSpMk id="24" creationId="{FC5796EE-14AF-99F8-C7E7-9BEED8C5EE0E}"/>
          </ac:cxnSpMkLst>
        </pc:cxnChg>
        <pc:cxnChg chg="add mod">
          <ac:chgData name="Sarawoot Kongyoung" userId="3c6e786b-6c74-44bb-b33c-0040d5d8c246" providerId="ADAL" clId="{56D86CE8-749D-4001-959A-02E6AC075F86}" dt="2024-03-21T15:53:06.319" v="2117" actId="1582"/>
          <ac:cxnSpMkLst>
            <pc:docMk/>
            <pc:sldMk cId="3703391285" sldId="737"/>
            <ac:cxnSpMk id="28" creationId="{B02172C5-3D55-A959-965E-E1DA2D8BF975}"/>
          </ac:cxnSpMkLst>
        </pc:cxnChg>
        <pc:cxnChg chg="add mod">
          <ac:chgData name="Sarawoot Kongyoung" userId="3c6e786b-6c74-44bb-b33c-0040d5d8c246" providerId="ADAL" clId="{56D86CE8-749D-4001-959A-02E6AC075F86}" dt="2024-03-21T15:53:43.209" v="2130" actId="1035"/>
          <ac:cxnSpMkLst>
            <pc:docMk/>
            <pc:sldMk cId="3703391285" sldId="737"/>
            <ac:cxnSpMk id="29" creationId="{AF789C64-C1D2-7695-BD71-D2C5CCE5CBCC}"/>
          </ac:cxnSpMkLst>
        </pc:cxnChg>
        <pc:cxnChg chg="add mod">
          <ac:chgData name="Sarawoot Kongyoung" userId="3c6e786b-6c74-44bb-b33c-0040d5d8c246" providerId="ADAL" clId="{56D86CE8-749D-4001-959A-02E6AC075F86}" dt="2024-03-21T15:54:22.845" v="2149" actId="14100"/>
          <ac:cxnSpMkLst>
            <pc:docMk/>
            <pc:sldMk cId="3703391285" sldId="737"/>
            <ac:cxnSpMk id="35" creationId="{C1435EFD-F0E8-EEBC-8CCB-30EE75A9D7A9}"/>
          </ac:cxnSpMkLst>
        </pc:cxnChg>
      </pc:sldChg>
      <pc:sldChg chg="addSp modSp new mod modAnim">
        <pc:chgData name="Sarawoot Kongyoung" userId="3c6e786b-6c74-44bb-b33c-0040d5d8c246" providerId="ADAL" clId="{56D86CE8-749D-4001-959A-02E6AC075F86}" dt="2024-03-21T16:02:30.362" v="2432"/>
        <pc:sldMkLst>
          <pc:docMk/>
          <pc:sldMk cId="538722251" sldId="738"/>
        </pc:sldMkLst>
        <pc:spChg chg="mod">
          <ac:chgData name="Sarawoot Kongyoung" userId="3c6e786b-6c74-44bb-b33c-0040d5d8c246" providerId="ADAL" clId="{56D86CE8-749D-4001-959A-02E6AC075F86}" dt="2024-03-21T15:59:00.025" v="2273"/>
          <ac:spMkLst>
            <pc:docMk/>
            <pc:sldMk cId="538722251" sldId="738"/>
            <ac:spMk id="2" creationId="{4BB6058B-0887-A425-A53C-ED91A14EC335}"/>
          </ac:spMkLst>
        </pc:spChg>
        <pc:spChg chg="add mod">
          <ac:chgData name="Sarawoot Kongyoung" userId="3c6e786b-6c74-44bb-b33c-0040d5d8c246" providerId="ADAL" clId="{56D86CE8-749D-4001-959A-02E6AC075F86}" dt="2024-03-21T15:59:18.819" v="2276" actId="1076"/>
          <ac:spMkLst>
            <pc:docMk/>
            <pc:sldMk cId="538722251" sldId="738"/>
            <ac:spMk id="3" creationId="{4272137A-011B-2DFB-4324-F9819A2F3238}"/>
          </ac:spMkLst>
        </pc:spChg>
        <pc:spChg chg="add mod">
          <ac:chgData name="Sarawoot Kongyoung" userId="3c6e786b-6c74-44bb-b33c-0040d5d8c246" providerId="ADAL" clId="{56D86CE8-749D-4001-959A-02E6AC075F86}" dt="2024-03-21T15:59:34.255" v="2286" actId="1076"/>
          <ac:spMkLst>
            <pc:docMk/>
            <pc:sldMk cId="538722251" sldId="738"/>
            <ac:spMk id="4" creationId="{702A9C89-8418-C444-4610-0C37A25D3C2F}"/>
          </ac:spMkLst>
        </pc:spChg>
        <pc:spChg chg="add mod">
          <ac:chgData name="Sarawoot Kongyoung" userId="3c6e786b-6c74-44bb-b33c-0040d5d8c246" providerId="ADAL" clId="{56D86CE8-749D-4001-959A-02E6AC075F86}" dt="2024-03-21T16:01:01.422" v="2399" actId="20577"/>
          <ac:spMkLst>
            <pc:docMk/>
            <pc:sldMk cId="538722251" sldId="738"/>
            <ac:spMk id="5" creationId="{DC486D34-E659-5B8B-DDF4-4C0D41343E2B}"/>
          </ac:spMkLst>
        </pc:spChg>
        <pc:spChg chg="add mod">
          <ac:chgData name="Sarawoot Kongyoung" userId="3c6e786b-6c74-44bb-b33c-0040d5d8c246" providerId="ADAL" clId="{56D86CE8-749D-4001-959A-02E6AC075F86}" dt="2024-03-21T16:01:45.434" v="2428" actId="1076"/>
          <ac:spMkLst>
            <pc:docMk/>
            <pc:sldMk cId="538722251" sldId="738"/>
            <ac:spMk id="6" creationId="{D444A6A6-CA5A-2B21-4B7B-3402C696193C}"/>
          </ac:spMkLst>
        </pc:spChg>
        <pc:spChg chg="add mod">
          <ac:chgData name="Sarawoot Kongyoung" userId="3c6e786b-6c74-44bb-b33c-0040d5d8c246" providerId="ADAL" clId="{56D86CE8-749D-4001-959A-02E6AC075F86}" dt="2024-03-21T16:01:26.253" v="2414" actId="20577"/>
          <ac:spMkLst>
            <pc:docMk/>
            <pc:sldMk cId="538722251" sldId="738"/>
            <ac:spMk id="7" creationId="{DAF77FE1-009D-59B4-ACC2-93283A20677D}"/>
          </ac:spMkLst>
        </pc:spChg>
        <pc:spChg chg="add mod">
          <ac:chgData name="Sarawoot Kongyoung" userId="3c6e786b-6c74-44bb-b33c-0040d5d8c246" providerId="ADAL" clId="{56D86CE8-749D-4001-959A-02E6AC075F86}" dt="2024-03-21T16:01:42.538" v="2427" actId="1076"/>
          <ac:spMkLst>
            <pc:docMk/>
            <pc:sldMk cId="538722251" sldId="738"/>
            <ac:spMk id="8" creationId="{8570C011-3C78-22D4-AE66-80C6C463B8F6}"/>
          </ac:spMkLst>
        </pc:spChg>
      </pc:sldChg>
      <pc:sldChg chg="addSp modSp new mod">
        <pc:chgData name="Sarawoot Kongyoung" userId="3c6e786b-6c74-44bb-b33c-0040d5d8c246" providerId="ADAL" clId="{56D86CE8-749D-4001-959A-02E6AC075F86}" dt="2024-03-21T16:02:35.504" v="2433"/>
        <pc:sldMkLst>
          <pc:docMk/>
          <pc:sldMk cId="4290104" sldId="739"/>
        </pc:sldMkLst>
        <pc:spChg chg="mod">
          <ac:chgData name="Sarawoot Kongyoung" userId="3c6e786b-6c74-44bb-b33c-0040d5d8c246" providerId="ADAL" clId="{56D86CE8-749D-4001-959A-02E6AC075F86}" dt="2024-03-21T16:02:35.504" v="2433"/>
          <ac:spMkLst>
            <pc:docMk/>
            <pc:sldMk cId="4290104" sldId="739"/>
            <ac:spMk id="2" creationId="{2950BEC2-95C1-72CC-9BB6-1F682B55A2DF}"/>
          </ac:spMkLst>
        </pc:spChg>
        <pc:picChg chg="add mod">
          <ac:chgData name="Sarawoot Kongyoung" userId="3c6e786b-6c74-44bb-b33c-0040d5d8c246" providerId="ADAL" clId="{56D86CE8-749D-4001-959A-02E6AC075F86}" dt="2024-03-21T16:02:02.205" v="2430"/>
          <ac:picMkLst>
            <pc:docMk/>
            <pc:sldMk cId="4290104" sldId="739"/>
            <ac:picMk id="3" creationId="{A5A76E0E-CE5B-BE9C-FEC6-AA13D1E05500}"/>
          </ac:picMkLst>
        </pc:picChg>
      </pc:sldChg>
      <pc:sldChg chg="addSp modSp new mod">
        <pc:chgData name="Sarawoot Kongyoung" userId="3c6e786b-6c74-44bb-b33c-0040d5d8c246" providerId="ADAL" clId="{56D86CE8-749D-4001-959A-02E6AC075F86}" dt="2024-03-21T16:03:58.048" v="2444" actId="1076"/>
        <pc:sldMkLst>
          <pc:docMk/>
          <pc:sldMk cId="2044300985" sldId="740"/>
        </pc:sldMkLst>
        <pc:spChg chg="mod">
          <ac:chgData name="Sarawoot Kongyoung" userId="3c6e786b-6c74-44bb-b33c-0040d5d8c246" providerId="ADAL" clId="{56D86CE8-749D-4001-959A-02E6AC075F86}" dt="2024-03-21T16:03:23.802" v="2440" actId="6549"/>
          <ac:spMkLst>
            <pc:docMk/>
            <pc:sldMk cId="2044300985" sldId="740"/>
            <ac:spMk id="2" creationId="{69867B44-A176-E993-704B-CDD2D897B02B}"/>
          </ac:spMkLst>
        </pc:spChg>
        <pc:picChg chg="add mod modCrop">
          <ac:chgData name="Sarawoot Kongyoung" userId="3c6e786b-6c74-44bb-b33c-0040d5d8c246" providerId="ADAL" clId="{56D86CE8-749D-4001-959A-02E6AC075F86}" dt="2024-03-21T16:03:58.048" v="2444" actId="1076"/>
          <ac:picMkLst>
            <pc:docMk/>
            <pc:sldMk cId="2044300985" sldId="740"/>
            <ac:picMk id="3" creationId="{E56BC4B5-0C22-A3DF-E8C4-CF33AEEB7280}"/>
          </ac:picMkLst>
        </pc:picChg>
      </pc:sldChg>
      <pc:sldChg chg="addSp delSp modSp new del mod setBg">
        <pc:chgData name="Sarawoot Kongyoung" userId="3c6e786b-6c74-44bb-b33c-0040d5d8c246" providerId="ADAL" clId="{56D86CE8-749D-4001-959A-02E6AC075F86}" dt="2024-03-21T16:09:06.691" v="2496" actId="47"/>
        <pc:sldMkLst>
          <pc:docMk/>
          <pc:sldMk cId="4046545017" sldId="741"/>
        </pc:sldMkLst>
        <pc:spChg chg="mod">
          <ac:chgData name="Sarawoot Kongyoung" userId="3c6e786b-6c74-44bb-b33c-0040d5d8c246" providerId="ADAL" clId="{56D86CE8-749D-4001-959A-02E6AC075F86}" dt="2024-03-21T16:06:28.122" v="2448" actId="26606"/>
          <ac:spMkLst>
            <pc:docMk/>
            <pc:sldMk cId="4046545017" sldId="741"/>
            <ac:spMk id="2" creationId="{760A8374-3A19-EACC-1DE3-A6141AC8AAEA}"/>
          </ac:spMkLst>
        </pc:spChg>
        <pc:spChg chg="add">
          <ac:chgData name="Sarawoot Kongyoung" userId="3c6e786b-6c74-44bb-b33c-0040d5d8c246" providerId="ADAL" clId="{56D86CE8-749D-4001-959A-02E6AC075F86}" dt="2024-03-21T16:06:28.122" v="2448" actId="26606"/>
          <ac:spMkLst>
            <pc:docMk/>
            <pc:sldMk cId="4046545017" sldId="741"/>
            <ac:spMk id="9" creationId="{A8384FB5-9ADC-4DDC-881B-597D56F5B15D}"/>
          </ac:spMkLst>
        </pc:spChg>
        <pc:spChg chg="add">
          <ac:chgData name="Sarawoot Kongyoung" userId="3c6e786b-6c74-44bb-b33c-0040d5d8c246" providerId="ADAL" clId="{56D86CE8-749D-4001-959A-02E6AC075F86}" dt="2024-03-21T16:06:28.122" v="2448" actId="26606"/>
          <ac:spMkLst>
            <pc:docMk/>
            <pc:sldMk cId="4046545017" sldId="741"/>
            <ac:spMk id="11" creationId="{1199E1B1-A8C0-4FE8-A5A8-1CB41D69F857}"/>
          </ac:spMkLst>
        </pc:spChg>
        <pc:spChg chg="add">
          <ac:chgData name="Sarawoot Kongyoung" userId="3c6e786b-6c74-44bb-b33c-0040d5d8c246" providerId="ADAL" clId="{56D86CE8-749D-4001-959A-02E6AC075F86}" dt="2024-03-21T16:06:28.122" v="2448" actId="26606"/>
          <ac:spMkLst>
            <pc:docMk/>
            <pc:sldMk cId="4046545017" sldId="741"/>
            <ac:spMk id="13" creationId="{84A8DE83-DE75-4B41-9DB4-A7EC0B0DEC0B}"/>
          </ac:spMkLst>
        </pc:spChg>
        <pc:spChg chg="add">
          <ac:chgData name="Sarawoot Kongyoung" userId="3c6e786b-6c74-44bb-b33c-0040d5d8c246" providerId="ADAL" clId="{56D86CE8-749D-4001-959A-02E6AC075F86}" dt="2024-03-21T16:06:28.122" v="2448" actId="26606"/>
          <ac:spMkLst>
            <pc:docMk/>
            <pc:sldMk cId="4046545017" sldId="741"/>
            <ac:spMk id="15" creationId="{A7009A0A-BEF5-4EAC-AF15-E4F9F002E239}"/>
          </ac:spMkLst>
        </pc:spChg>
        <pc:picChg chg="add del mod">
          <ac:chgData name="Sarawoot Kongyoung" userId="3c6e786b-6c74-44bb-b33c-0040d5d8c246" providerId="ADAL" clId="{56D86CE8-749D-4001-959A-02E6AC075F86}" dt="2024-03-21T16:09:04.672" v="2495" actId="478"/>
          <ac:picMkLst>
            <pc:docMk/>
            <pc:sldMk cId="4046545017" sldId="741"/>
            <ac:picMk id="4" creationId="{92C34BE6-8D86-91AE-D6D3-21A728F698B5}"/>
          </ac:picMkLst>
        </pc:picChg>
      </pc:sldChg>
      <pc:sldChg chg="addSp modSp new mod modClrScheme chgLayout">
        <pc:chgData name="Sarawoot Kongyoung" userId="3c6e786b-6c74-44bb-b33c-0040d5d8c246" providerId="ADAL" clId="{56D86CE8-749D-4001-959A-02E6AC075F86}" dt="2024-03-21T16:07:56.353" v="2480" actId="14100"/>
        <pc:sldMkLst>
          <pc:docMk/>
          <pc:sldMk cId="3857084524" sldId="742"/>
        </pc:sldMkLst>
        <pc:spChg chg="mod ord">
          <ac:chgData name="Sarawoot Kongyoung" userId="3c6e786b-6c74-44bb-b33c-0040d5d8c246" providerId="ADAL" clId="{56D86CE8-749D-4001-959A-02E6AC075F86}" dt="2024-03-21T16:07:08.762" v="2461" actId="700"/>
          <ac:spMkLst>
            <pc:docMk/>
            <pc:sldMk cId="3857084524" sldId="742"/>
            <ac:spMk id="2" creationId="{BC3D152C-D926-4939-EECD-D108B51962BC}"/>
          </ac:spMkLst>
        </pc:spChg>
        <pc:spChg chg="add mod ord">
          <ac:chgData name="Sarawoot Kongyoung" userId="3c6e786b-6c74-44bb-b33c-0040d5d8c246" providerId="ADAL" clId="{56D86CE8-749D-4001-959A-02E6AC075F86}" dt="2024-03-21T16:07:37.992" v="2474"/>
          <ac:spMkLst>
            <pc:docMk/>
            <pc:sldMk cId="3857084524" sldId="742"/>
            <ac:spMk id="3" creationId="{FB1BFA41-1F36-37BB-9B4C-E0A5EA23847D}"/>
          </ac:spMkLst>
        </pc:spChg>
        <pc:picChg chg="add mod">
          <ac:chgData name="Sarawoot Kongyoung" userId="3c6e786b-6c74-44bb-b33c-0040d5d8c246" providerId="ADAL" clId="{56D86CE8-749D-4001-959A-02E6AC075F86}" dt="2024-03-21T16:07:25.099" v="2467" actId="1076"/>
          <ac:picMkLst>
            <pc:docMk/>
            <pc:sldMk cId="3857084524" sldId="742"/>
            <ac:picMk id="5" creationId="{CB56927F-98E7-F66A-F558-8585EE3563D0}"/>
          </ac:picMkLst>
        </pc:picChg>
        <pc:picChg chg="add mod">
          <ac:chgData name="Sarawoot Kongyoung" userId="3c6e786b-6c74-44bb-b33c-0040d5d8c246" providerId="ADAL" clId="{56D86CE8-749D-4001-959A-02E6AC075F86}" dt="2024-03-21T16:07:56.353" v="2480" actId="14100"/>
          <ac:picMkLst>
            <pc:docMk/>
            <pc:sldMk cId="3857084524" sldId="742"/>
            <ac:picMk id="7" creationId="{76E0727A-7895-134D-4982-1DA6DF4B971A}"/>
          </ac:picMkLst>
        </pc:picChg>
      </pc:sldChg>
      <pc:sldChg chg="addSp delSp modSp new mod setBg">
        <pc:chgData name="Sarawoot Kongyoung" userId="3c6e786b-6c74-44bb-b33c-0040d5d8c246" providerId="ADAL" clId="{56D86CE8-749D-4001-959A-02E6AC075F86}" dt="2024-03-21T16:09:42.106" v="2508" actId="1076"/>
        <pc:sldMkLst>
          <pc:docMk/>
          <pc:sldMk cId="2344635199" sldId="743"/>
        </pc:sldMkLst>
        <pc:spChg chg="mod">
          <ac:chgData name="Sarawoot Kongyoung" userId="3c6e786b-6c74-44bb-b33c-0040d5d8c246" providerId="ADAL" clId="{56D86CE8-749D-4001-959A-02E6AC075F86}" dt="2024-03-21T16:09:37.086" v="2506" actId="26606"/>
          <ac:spMkLst>
            <pc:docMk/>
            <pc:sldMk cId="2344635199" sldId="743"/>
            <ac:spMk id="2" creationId="{B7CA4794-3158-FECF-2E4F-0BE74F2DD4B0}"/>
          </ac:spMkLst>
        </pc:spChg>
        <pc:spChg chg="del">
          <ac:chgData name="Sarawoot Kongyoung" userId="3c6e786b-6c74-44bb-b33c-0040d5d8c246" providerId="ADAL" clId="{56D86CE8-749D-4001-959A-02E6AC075F86}" dt="2024-03-21T16:08:26.188" v="2482" actId="22"/>
          <ac:spMkLst>
            <pc:docMk/>
            <pc:sldMk cId="2344635199" sldId="743"/>
            <ac:spMk id="3" creationId="{21ED5A2A-7D95-194C-83D4-EE17534001E0}"/>
          </ac:spMkLst>
        </pc:spChg>
        <pc:spChg chg="add">
          <ac:chgData name="Sarawoot Kongyoung" userId="3c6e786b-6c74-44bb-b33c-0040d5d8c246" providerId="ADAL" clId="{56D86CE8-749D-4001-959A-02E6AC075F86}" dt="2024-03-21T16:09:37.086" v="2506" actId="26606"/>
          <ac:spMkLst>
            <pc:docMk/>
            <pc:sldMk cId="2344635199" sldId="743"/>
            <ac:spMk id="10" creationId="{6753252F-4873-4F63-801D-CC719279A7D5}"/>
          </ac:spMkLst>
        </pc:spChg>
        <pc:spChg chg="add">
          <ac:chgData name="Sarawoot Kongyoung" userId="3c6e786b-6c74-44bb-b33c-0040d5d8c246" providerId="ADAL" clId="{56D86CE8-749D-4001-959A-02E6AC075F86}" dt="2024-03-21T16:09:37.086" v="2506" actId="26606"/>
          <ac:spMkLst>
            <pc:docMk/>
            <pc:sldMk cId="2344635199" sldId="743"/>
            <ac:spMk id="12" creationId="{047C8CCB-F95D-4249-92DD-651249D3535A}"/>
          </ac:spMkLst>
        </pc:spChg>
        <pc:picChg chg="add mod ord">
          <ac:chgData name="Sarawoot Kongyoung" userId="3c6e786b-6c74-44bb-b33c-0040d5d8c246" providerId="ADAL" clId="{56D86CE8-749D-4001-959A-02E6AC075F86}" dt="2024-03-21T16:09:42.106" v="2508" actId="1076"/>
          <ac:picMkLst>
            <pc:docMk/>
            <pc:sldMk cId="2344635199" sldId="743"/>
            <ac:picMk id="5" creationId="{5D462605-138B-8011-78BB-D9A75CEDE1F6}"/>
          </ac:picMkLst>
        </pc:picChg>
      </pc:sldChg>
      <pc:sldChg chg="addSp delSp modSp new mod ord setBg">
        <pc:chgData name="Sarawoot Kongyoung" userId="3c6e786b-6c74-44bb-b33c-0040d5d8c246" providerId="ADAL" clId="{56D86CE8-749D-4001-959A-02E6AC075F86}" dt="2024-03-21T16:13:15.609" v="2519" actId="1076"/>
        <pc:sldMkLst>
          <pc:docMk/>
          <pc:sldMk cId="107747512" sldId="744"/>
        </pc:sldMkLst>
        <pc:spChg chg="mod">
          <ac:chgData name="Sarawoot Kongyoung" userId="3c6e786b-6c74-44bb-b33c-0040d5d8c246" providerId="ADAL" clId="{56D86CE8-749D-4001-959A-02E6AC075F86}" dt="2024-03-21T16:12:21.381" v="2513" actId="20577"/>
          <ac:spMkLst>
            <pc:docMk/>
            <pc:sldMk cId="107747512" sldId="744"/>
            <ac:spMk id="2" creationId="{D1BBD305-11A1-A675-4C6A-3942B9B42762}"/>
          </ac:spMkLst>
        </pc:spChg>
        <pc:spChg chg="del">
          <ac:chgData name="Sarawoot Kongyoung" userId="3c6e786b-6c74-44bb-b33c-0040d5d8c246" providerId="ADAL" clId="{56D86CE8-749D-4001-959A-02E6AC075F86}" dt="2024-03-21T16:09:27.222" v="2504" actId="22"/>
          <ac:spMkLst>
            <pc:docMk/>
            <pc:sldMk cId="107747512" sldId="744"/>
            <ac:spMk id="3" creationId="{31E2F192-CC25-917B-4301-0CF079D41062}"/>
          </ac:spMkLst>
        </pc:spChg>
        <pc:spChg chg="add del mod">
          <ac:chgData name="Sarawoot Kongyoung" userId="3c6e786b-6c74-44bb-b33c-0040d5d8c246" providerId="ADAL" clId="{56D86CE8-749D-4001-959A-02E6AC075F86}" dt="2024-03-21T16:13:11.480" v="2516" actId="478"/>
          <ac:spMkLst>
            <pc:docMk/>
            <pc:sldMk cId="107747512" sldId="744"/>
            <ac:spMk id="7" creationId="{487D7478-E8F3-AE34-DF74-DE758D727921}"/>
          </ac:spMkLst>
        </pc:spChg>
        <pc:spChg chg="add">
          <ac:chgData name="Sarawoot Kongyoung" userId="3c6e786b-6c74-44bb-b33c-0040d5d8c246" providerId="ADAL" clId="{56D86CE8-749D-4001-959A-02E6AC075F86}" dt="2024-03-21T16:09:31.186" v="2505" actId="26606"/>
          <ac:spMkLst>
            <pc:docMk/>
            <pc:sldMk cId="107747512" sldId="744"/>
            <ac:spMk id="10" creationId="{6753252F-4873-4F63-801D-CC719279A7D5}"/>
          </ac:spMkLst>
        </pc:spChg>
        <pc:spChg chg="add">
          <ac:chgData name="Sarawoot Kongyoung" userId="3c6e786b-6c74-44bb-b33c-0040d5d8c246" providerId="ADAL" clId="{56D86CE8-749D-4001-959A-02E6AC075F86}" dt="2024-03-21T16:09:31.186" v="2505" actId="26606"/>
          <ac:spMkLst>
            <pc:docMk/>
            <pc:sldMk cId="107747512" sldId="744"/>
            <ac:spMk id="12" creationId="{047C8CCB-F95D-4249-92DD-651249D3535A}"/>
          </ac:spMkLst>
        </pc:spChg>
        <pc:picChg chg="add del mod ord">
          <ac:chgData name="Sarawoot Kongyoung" userId="3c6e786b-6c74-44bb-b33c-0040d5d8c246" providerId="ADAL" clId="{56D86CE8-749D-4001-959A-02E6AC075F86}" dt="2024-03-21T16:12:27.002" v="2515" actId="478"/>
          <ac:picMkLst>
            <pc:docMk/>
            <pc:sldMk cId="107747512" sldId="744"/>
            <ac:picMk id="5" creationId="{1EB6DAA2-4FA7-2B10-B373-473DF51B2F5A}"/>
          </ac:picMkLst>
        </pc:picChg>
        <pc:picChg chg="add mod">
          <ac:chgData name="Sarawoot Kongyoung" userId="3c6e786b-6c74-44bb-b33c-0040d5d8c246" providerId="ADAL" clId="{56D86CE8-749D-4001-959A-02E6AC075F86}" dt="2024-03-21T16:13:15.609" v="2519" actId="1076"/>
          <ac:picMkLst>
            <pc:docMk/>
            <pc:sldMk cId="107747512" sldId="744"/>
            <ac:picMk id="9" creationId="{C9A5A194-D31B-0C47-3D28-CA16A91A8CB6}"/>
          </ac:picMkLst>
        </pc:picChg>
      </pc:sldChg>
      <pc:sldChg chg="new del">
        <pc:chgData name="Sarawoot Kongyoung" userId="3c6e786b-6c74-44bb-b33c-0040d5d8c246" providerId="ADAL" clId="{56D86CE8-749D-4001-959A-02E6AC075F86}" dt="2024-03-21T16:12:24.376" v="2514" actId="47"/>
        <pc:sldMkLst>
          <pc:docMk/>
          <pc:sldMk cId="3443384797" sldId="745"/>
        </pc:sldMkLst>
      </pc:sldChg>
      <pc:sldChg chg="add">
        <pc:chgData name="Sarawoot Kongyoung" userId="3c6e786b-6c74-44bb-b33c-0040d5d8c246" providerId="ADAL" clId="{56D86CE8-749D-4001-959A-02E6AC075F86}" dt="2024-03-21T16:12:16.470" v="2510" actId="2890"/>
        <pc:sldMkLst>
          <pc:docMk/>
          <pc:sldMk cId="1518898933" sldId="746"/>
        </pc:sldMkLst>
      </pc:sldChg>
      <pc:sldChg chg="addSp modSp new mod setBg modClrScheme chgLayout">
        <pc:chgData name="Sarawoot Kongyoung" userId="3c6e786b-6c74-44bb-b33c-0040d5d8c246" providerId="ADAL" clId="{56D86CE8-749D-4001-959A-02E6AC075F86}" dt="2024-03-21T16:15:11.803" v="2541" actId="14100"/>
        <pc:sldMkLst>
          <pc:docMk/>
          <pc:sldMk cId="3046065758" sldId="747"/>
        </pc:sldMkLst>
        <pc:spChg chg="add mod">
          <ac:chgData name="Sarawoot Kongyoung" userId="3c6e786b-6c74-44bb-b33c-0040d5d8c246" providerId="ADAL" clId="{56D86CE8-749D-4001-959A-02E6AC075F86}" dt="2024-03-21T16:14:59.677" v="2540" actId="26606"/>
          <ac:spMkLst>
            <pc:docMk/>
            <pc:sldMk cId="3046065758" sldId="747"/>
            <ac:spMk id="2" creationId="{D118B008-C4D9-A00B-290D-3B28861BF722}"/>
          </ac:spMkLst>
        </pc:spChg>
        <pc:spChg chg="add mod">
          <ac:chgData name="Sarawoot Kongyoung" userId="3c6e786b-6c74-44bb-b33c-0040d5d8c246" providerId="ADAL" clId="{56D86CE8-749D-4001-959A-02E6AC075F86}" dt="2024-03-21T16:15:11.803" v="2541" actId="14100"/>
          <ac:spMkLst>
            <pc:docMk/>
            <pc:sldMk cId="3046065758" sldId="747"/>
            <ac:spMk id="3" creationId="{D87FA93E-215C-ABC8-05E0-091CCF6C2223}"/>
          </ac:spMkLst>
        </pc:spChg>
        <pc:spChg chg="add">
          <ac:chgData name="Sarawoot Kongyoung" userId="3c6e786b-6c74-44bb-b33c-0040d5d8c246" providerId="ADAL" clId="{56D86CE8-749D-4001-959A-02E6AC075F86}" dt="2024-03-21T16:14:59.677" v="2540" actId="26606"/>
          <ac:spMkLst>
            <pc:docMk/>
            <pc:sldMk cId="3046065758" sldId="747"/>
            <ac:spMk id="10" creationId="{A8384FB5-9ADC-4DDC-881B-597D56F5B15D}"/>
          </ac:spMkLst>
        </pc:spChg>
        <pc:spChg chg="add">
          <ac:chgData name="Sarawoot Kongyoung" userId="3c6e786b-6c74-44bb-b33c-0040d5d8c246" providerId="ADAL" clId="{56D86CE8-749D-4001-959A-02E6AC075F86}" dt="2024-03-21T16:14:59.677" v="2540" actId="26606"/>
          <ac:spMkLst>
            <pc:docMk/>
            <pc:sldMk cId="3046065758" sldId="747"/>
            <ac:spMk id="12" creationId="{1199E1B1-A8C0-4FE8-A5A8-1CB41D69F857}"/>
          </ac:spMkLst>
        </pc:spChg>
        <pc:spChg chg="add">
          <ac:chgData name="Sarawoot Kongyoung" userId="3c6e786b-6c74-44bb-b33c-0040d5d8c246" providerId="ADAL" clId="{56D86CE8-749D-4001-959A-02E6AC075F86}" dt="2024-03-21T16:14:59.677" v="2540" actId="26606"/>
          <ac:spMkLst>
            <pc:docMk/>
            <pc:sldMk cId="3046065758" sldId="747"/>
            <ac:spMk id="14" creationId="{84A8DE83-DE75-4B41-9DB4-A7EC0B0DEC0B}"/>
          </ac:spMkLst>
        </pc:spChg>
        <pc:spChg chg="add">
          <ac:chgData name="Sarawoot Kongyoung" userId="3c6e786b-6c74-44bb-b33c-0040d5d8c246" providerId="ADAL" clId="{56D86CE8-749D-4001-959A-02E6AC075F86}" dt="2024-03-21T16:14:59.677" v="2540" actId="26606"/>
          <ac:spMkLst>
            <pc:docMk/>
            <pc:sldMk cId="3046065758" sldId="747"/>
            <ac:spMk id="16" creationId="{A7009A0A-BEF5-4EAC-AF15-E4F9F002E239}"/>
          </ac:spMkLst>
        </pc:spChg>
        <pc:picChg chg="add mod">
          <ac:chgData name="Sarawoot Kongyoung" userId="3c6e786b-6c74-44bb-b33c-0040d5d8c246" providerId="ADAL" clId="{56D86CE8-749D-4001-959A-02E6AC075F86}" dt="2024-03-21T16:14:59.677" v="2540" actId="26606"/>
          <ac:picMkLst>
            <pc:docMk/>
            <pc:sldMk cId="3046065758" sldId="747"/>
            <ac:picMk id="5" creationId="{0A1EB2BF-32BC-FE6B-01FE-2A2D36C6A90A}"/>
          </ac:picMkLst>
        </pc:picChg>
      </pc:sldChg>
      <pc:sldChg chg="addSp modSp new mod modClrScheme chgLayout">
        <pc:chgData name="Sarawoot Kongyoung" userId="3c6e786b-6c74-44bb-b33c-0040d5d8c246" providerId="ADAL" clId="{56D86CE8-749D-4001-959A-02E6AC075F86}" dt="2024-03-21T16:20:49.848" v="2560" actId="20577"/>
        <pc:sldMkLst>
          <pc:docMk/>
          <pc:sldMk cId="2865702866" sldId="748"/>
        </pc:sldMkLst>
        <pc:spChg chg="add mod">
          <ac:chgData name="Sarawoot Kongyoung" userId="3c6e786b-6c74-44bb-b33c-0040d5d8c246" providerId="ADAL" clId="{56D86CE8-749D-4001-959A-02E6AC075F86}" dt="2024-03-21T16:20:49.848" v="2560" actId="20577"/>
          <ac:spMkLst>
            <pc:docMk/>
            <pc:sldMk cId="2865702866" sldId="748"/>
            <ac:spMk id="2" creationId="{538B804D-30AA-64F1-AFA6-1FB9CF48960C}"/>
          </ac:spMkLst>
        </pc:spChg>
        <pc:spChg chg="add mod">
          <ac:chgData name="Sarawoot Kongyoung" userId="3c6e786b-6c74-44bb-b33c-0040d5d8c246" providerId="ADAL" clId="{56D86CE8-749D-4001-959A-02E6AC075F86}" dt="2024-03-21T16:19:14.326" v="2543" actId="700"/>
          <ac:spMkLst>
            <pc:docMk/>
            <pc:sldMk cId="2865702866" sldId="748"/>
            <ac:spMk id="3" creationId="{504AA197-5AAE-6A02-3F9A-6962EEA5C1F5}"/>
          </ac:spMkLst>
        </pc:spChg>
        <pc:picChg chg="add mod">
          <ac:chgData name="Sarawoot Kongyoung" userId="3c6e786b-6c74-44bb-b33c-0040d5d8c246" providerId="ADAL" clId="{56D86CE8-749D-4001-959A-02E6AC075F86}" dt="2024-03-21T16:20:47.853" v="2559" actId="1076"/>
          <ac:picMkLst>
            <pc:docMk/>
            <pc:sldMk cId="2865702866" sldId="748"/>
            <ac:picMk id="3074" creationId="{B84B801B-C64C-148F-ED7B-1E93BF99A336}"/>
          </ac:picMkLst>
        </pc:picChg>
      </pc:sldChg>
      <pc:sldChg chg="add">
        <pc:chgData name="Sarawoot Kongyoung" userId="3c6e786b-6c74-44bb-b33c-0040d5d8c246" providerId="ADAL" clId="{56D86CE8-749D-4001-959A-02E6AC075F86}" dt="2024-03-21T16:40:07.835" v="2562"/>
        <pc:sldMkLst>
          <pc:docMk/>
          <pc:sldMk cId="2395337963" sldId="749"/>
        </pc:sldMkLst>
      </pc:sldChg>
      <pc:sldChg chg="addSp modSp new mod">
        <pc:chgData name="Sarawoot Kongyoung" userId="3c6e786b-6c74-44bb-b33c-0040d5d8c246" providerId="ADAL" clId="{56D86CE8-749D-4001-959A-02E6AC075F86}" dt="2024-03-21T16:41:26.740" v="2598" actId="1076"/>
        <pc:sldMkLst>
          <pc:docMk/>
          <pc:sldMk cId="3797175862" sldId="750"/>
        </pc:sldMkLst>
        <pc:spChg chg="mod">
          <ac:chgData name="Sarawoot Kongyoung" userId="3c6e786b-6c74-44bb-b33c-0040d5d8c246" providerId="ADAL" clId="{56D86CE8-749D-4001-959A-02E6AC075F86}" dt="2024-03-21T16:40:49.181" v="2590" actId="20577"/>
          <ac:spMkLst>
            <pc:docMk/>
            <pc:sldMk cId="3797175862" sldId="750"/>
            <ac:spMk id="2" creationId="{449FE588-0AAC-4493-74A1-630DA0AEA751}"/>
          </ac:spMkLst>
        </pc:spChg>
        <pc:spChg chg="mod">
          <ac:chgData name="Sarawoot Kongyoung" userId="3c6e786b-6c74-44bb-b33c-0040d5d8c246" providerId="ADAL" clId="{56D86CE8-749D-4001-959A-02E6AC075F86}" dt="2024-03-21T16:40:37.514" v="2578"/>
          <ac:spMkLst>
            <pc:docMk/>
            <pc:sldMk cId="3797175862" sldId="750"/>
            <ac:spMk id="3" creationId="{9ABC5CCD-6BBD-93B7-3144-6F22F4736406}"/>
          </ac:spMkLst>
        </pc:spChg>
        <pc:spChg chg="add">
          <ac:chgData name="Sarawoot Kongyoung" userId="3c6e786b-6c74-44bb-b33c-0040d5d8c246" providerId="ADAL" clId="{56D86CE8-749D-4001-959A-02E6AC075F86}" dt="2024-03-21T16:40:43.145" v="2579"/>
          <ac:spMkLst>
            <pc:docMk/>
            <pc:sldMk cId="3797175862" sldId="750"/>
            <ac:spMk id="4" creationId="{7EB27EAE-98E5-DD82-5EE9-12B768170739}"/>
          </ac:spMkLst>
        </pc:spChg>
        <pc:picChg chg="add mod">
          <ac:chgData name="Sarawoot Kongyoung" userId="3c6e786b-6c74-44bb-b33c-0040d5d8c246" providerId="ADAL" clId="{56D86CE8-749D-4001-959A-02E6AC075F86}" dt="2024-03-21T16:41:07.616" v="2596" actId="1076"/>
          <ac:picMkLst>
            <pc:docMk/>
            <pc:sldMk cId="3797175862" sldId="750"/>
            <ac:picMk id="6" creationId="{50F34E4A-A10A-B508-F17B-9EE204849420}"/>
          </ac:picMkLst>
        </pc:picChg>
        <pc:picChg chg="add mod">
          <ac:chgData name="Sarawoot Kongyoung" userId="3c6e786b-6c74-44bb-b33c-0040d5d8c246" providerId="ADAL" clId="{56D86CE8-749D-4001-959A-02E6AC075F86}" dt="2024-03-21T16:41:26.740" v="2598" actId="1076"/>
          <ac:picMkLst>
            <pc:docMk/>
            <pc:sldMk cId="3797175862" sldId="750"/>
            <ac:picMk id="8" creationId="{E50F4BD6-D89D-DFDA-2CED-7608A5C80AC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104C7-26F4-4FD2-AC92-5C90FFD76FA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A869632-E7EC-49C4-B02D-4800AF871E0E}">
      <dgm:prSet/>
      <dgm:spPr/>
      <dgm:t>
        <a:bodyPr/>
        <a:lstStyle/>
        <a:p>
          <a:r>
            <a:rPr lang="en-US"/>
            <a:t>Insufficient training data</a:t>
          </a:r>
        </a:p>
      </dgm:t>
    </dgm:pt>
    <dgm:pt modelId="{813D8DDF-F1A0-4A89-B9BB-823AB3F9BC58}" type="parTrans" cxnId="{F0AA8C97-8D61-437A-8ADF-4046B836F3B8}">
      <dgm:prSet/>
      <dgm:spPr/>
      <dgm:t>
        <a:bodyPr/>
        <a:lstStyle/>
        <a:p>
          <a:endParaRPr lang="en-US"/>
        </a:p>
      </dgm:t>
    </dgm:pt>
    <dgm:pt modelId="{B5C408DB-49D4-4BD4-98AC-775C456D9299}" type="sibTrans" cxnId="{F0AA8C97-8D61-437A-8ADF-4046B836F3B8}">
      <dgm:prSet/>
      <dgm:spPr/>
      <dgm:t>
        <a:bodyPr/>
        <a:lstStyle/>
        <a:p>
          <a:endParaRPr lang="en-US"/>
        </a:p>
      </dgm:t>
    </dgm:pt>
    <dgm:pt modelId="{1B12521A-AA01-415F-ADEE-2B3E201F1DCD}">
      <dgm:prSet/>
      <dgm:spPr/>
      <dgm:t>
        <a:bodyPr/>
        <a:lstStyle/>
        <a:p>
          <a:r>
            <a:rPr lang="en-US"/>
            <a:t>Incorrect assumptions made by the model</a:t>
          </a:r>
        </a:p>
      </dgm:t>
    </dgm:pt>
    <dgm:pt modelId="{929DBEAC-AAFD-4FCC-BA41-8F66BDDE9A7F}" type="parTrans" cxnId="{2100595C-1FE0-4262-9A85-32A8D34D6665}">
      <dgm:prSet/>
      <dgm:spPr/>
      <dgm:t>
        <a:bodyPr/>
        <a:lstStyle/>
        <a:p>
          <a:endParaRPr lang="en-US"/>
        </a:p>
      </dgm:t>
    </dgm:pt>
    <dgm:pt modelId="{D62B6E2D-9777-4F19-A9CC-6CAA67F38711}" type="sibTrans" cxnId="{2100595C-1FE0-4262-9A85-32A8D34D6665}">
      <dgm:prSet/>
      <dgm:spPr/>
      <dgm:t>
        <a:bodyPr/>
        <a:lstStyle/>
        <a:p>
          <a:endParaRPr lang="en-US"/>
        </a:p>
      </dgm:t>
    </dgm:pt>
    <dgm:pt modelId="{47C08AF4-17A4-4665-9C6B-170EA6F9B813}">
      <dgm:prSet/>
      <dgm:spPr/>
      <dgm:t>
        <a:bodyPr/>
        <a:lstStyle/>
        <a:p>
          <a:r>
            <a:rPr lang="en-US"/>
            <a:t>Biases in the data used to train the model</a:t>
          </a:r>
        </a:p>
      </dgm:t>
    </dgm:pt>
    <dgm:pt modelId="{2D96E1CE-A8CA-4F4A-BC24-D9C1AD2100CE}" type="parTrans" cxnId="{DF84EAE7-348F-40E4-8355-E7348A68BC84}">
      <dgm:prSet/>
      <dgm:spPr/>
      <dgm:t>
        <a:bodyPr/>
        <a:lstStyle/>
        <a:p>
          <a:endParaRPr lang="en-US"/>
        </a:p>
      </dgm:t>
    </dgm:pt>
    <dgm:pt modelId="{0E602763-0EEF-4D42-AE64-1C1D5D6AA9CA}" type="sibTrans" cxnId="{DF84EAE7-348F-40E4-8355-E7348A68BC84}">
      <dgm:prSet/>
      <dgm:spPr/>
      <dgm:t>
        <a:bodyPr/>
        <a:lstStyle/>
        <a:p>
          <a:endParaRPr lang="en-US"/>
        </a:p>
      </dgm:t>
    </dgm:pt>
    <dgm:pt modelId="{654A015C-5BA4-4020-88CD-E73295C104F4}" type="pres">
      <dgm:prSet presAssocID="{E2B104C7-26F4-4FD2-AC92-5C90FFD76F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562045-30B9-4C50-B726-C898AD7096D4}" type="pres">
      <dgm:prSet presAssocID="{8A869632-E7EC-49C4-B02D-4800AF871E0E}" presName="hierRoot1" presStyleCnt="0"/>
      <dgm:spPr/>
    </dgm:pt>
    <dgm:pt modelId="{8DE5419C-E829-49CE-AC14-8788419A8BE9}" type="pres">
      <dgm:prSet presAssocID="{8A869632-E7EC-49C4-B02D-4800AF871E0E}" presName="composite" presStyleCnt="0"/>
      <dgm:spPr/>
    </dgm:pt>
    <dgm:pt modelId="{CCE865FA-253F-489F-A605-06F9CA81BA4D}" type="pres">
      <dgm:prSet presAssocID="{8A869632-E7EC-49C4-B02D-4800AF871E0E}" presName="background" presStyleLbl="node0" presStyleIdx="0" presStyleCnt="3"/>
      <dgm:spPr/>
    </dgm:pt>
    <dgm:pt modelId="{1761C1B3-1188-4C2E-8FB4-1FDB24C35906}" type="pres">
      <dgm:prSet presAssocID="{8A869632-E7EC-49C4-B02D-4800AF871E0E}" presName="text" presStyleLbl="fgAcc0" presStyleIdx="0" presStyleCnt="3">
        <dgm:presLayoutVars>
          <dgm:chPref val="3"/>
        </dgm:presLayoutVars>
      </dgm:prSet>
      <dgm:spPr/>
    </dgm:pt>
    <dgm:pt modelId="{918415AF-A017-4873-920F-AA3045200E61}" type="pres">
      <dgm:prSet presAssocID="{8A869632-E7EC-49C4-B02D-4800AF871E0E}" presName="hierChild2" presStyleCnt="0"/>
      <dgm:spPr/>
    </dgm:pt>
    <dgm:pt modelId="{1D36E1CE-9D42-4437-9768-949E251A7BFA}" type="pres">
      <dgm:prSet presAssocID="{1B12521A-AA01-415F-ADEE-2B3E201F1DCD}" presName="hierRoot1" presStyleCnt="0"/>
      <dgm:spPr/>
    </dgm:pt>
    <dgm:pt modelId="{547762A3-B490-46D9-9626-3DD4A1D6DB52}" type="pres">
      <dgm:prSet presAssocID="{1B12521A-AA01-415F-ADEE-2B3E201F1DCD}" presName="composite" presStyleCnt="0"/>
      <dgm:spPr/>
    </dgm:pt>
    <dgm:pt modelId="{6A56ED01-C9B3-4821-9EED-29C74D9FC14E}" type="pres">
      <dgm:prSet presAssocID="{1B12521A-AA01-415F-ADEE-2B3E201F1DCD}" presName="background" presStyleLbl="node0" presStyleIdx="1" presStyleCnt="3"/>
      <dgm:spPr/>
    </dgm:pt>
    <dgm:pt modelId="{E9851DF0-AEA4-47F3-97FD-C4309BFBB0BC}" type="pres">
      <dgm:prSet presAssocID="{1B12521A-AA01-415F-ADEE-2B3E201F1DCD}" presName="text" presStyleLbl="fgAcc0" presStyleIdx="1" presStyleCnt="3">
        <dgm:presLayoutVars>
          <dgm:chPref val="3"/>
        </dgm:presLayoutVars>
      </dgm:prSet>
      <dgm:spPr/>
    </dgm:pt>
    <dgm:pt modelId="{5111F847-3800-446A-B369-7CA771AE2CDC}" type="pres">
      <dgm:prSet presAssocID="{1B12521A-AA01-415F-ADEE-2B3E201F1DCD}" presName="hierChild2" presStyleCnt="0"/>
      <dgm:spPr/>
    </dgm:pt>
    <dgm:pt modelId="{0B17F618-ED83-4A2D-B15C-159DBA7877C1}" type="pres">
      <dgm:prSet presAssocID="{47C08AF4-17A4-4665-9C6B-170EA6F9B813}" presName="hierRoot1" presStyleCnt="0"/>
      <dgm:spPr/>
    </dgm:pt>
    <dgm:pt modelId="{47169983-8981-4164-9AF1-B91013C1BDF0}" type="pres">
      <dgm:prSet presAssocID="{47C08AF4-17A4-4665-9C6B-170EA6F9B813}" presName="composite" presStyleCnt="0"/>
      <dgm:spPr/>
    </dgm:pt>
    <dgm:pt modelId="{45FAE2AD-F97A-4BAA-B571-71DD1116325C}" type="pres">
      <dgm:prSet presAssocID="{47C08AF4-17A4-4665-9C6B-170EA6F9B813}" presName="background" presStyleLbl="node0" presStyleIdx="2" presStyleCnt="3"/>
      <dgm:spPr/>
    </dgm:pt>
    <dgm:pt modelId="{016CFA7A-4B05-465B-A6DC-C075BCDB0288}" type="pres">
      <dgm:prSet presAssocID="{47C08AF4-17A4-4665-9C6B-170EA6F9B813}" presName="text" presStyleLbl="fgAcc0" presStyleIdx="2" presStyleCnt="3">
        <dgm:presLayoutVars>
          <dgm:chPref val="3"/>
        </dgm:presLayoutVars>
      </dgm:prSet>
      <dgm:spPr/>
    </dgm:pt>
    <dgm:pt modelId="{8EFD2B5C-E31F-4B12-A3B8-1D9F0F7952E4}" type="pres">
      <dgm:prSet presAssocID="{47C08AF4-17A4-4665-9C6B-170EA6F9B813}" presName="hierChild2" presStyleCnt="0"/>
      <dgm:spPr/>
    </dgm:pt>
  </dgm:ptLst>
  <dgm:cxnLst>
    <dgm:cxn modelId="{17615314-6D7C-48EE-9E6A-1C76055C2C0E}" type="presOf" srcId="{1B12521A-AA01-415F-ADEE-2B3E201F1DCD}" destId="{E9851DF0-AEA4-47F3-97FD-C4309BFBB0BC}" srcOrd="0" destOrd="0" presId="urn:microsoft.com/office/officeart/2005/8/layout/hierarchy1"/>
    <dgm:cxn modelId="{9DA99030-C329-41F6-ABFE-99390CEA0811}" type="presOf" srcId="{47C08AF4-17A4-4665-9C6B-170EA6F9B813}" destId="{016CFA7A-4B05-465B-A6DC-C075BCDB0288}" srcOrd="0" destOrd="0" presId="urn:microsoft.com/office/officeart/2005/8/layout/hierarchy1"/>
    <dgm:cxn modelId="{7C31F75B-F731-4B24-9875-C796C1ABAFFD}" type="presOf" srcId="{E2B104C7-26F4-4FD2-AC92-5C90FFD76FAC}" destId="{654A015C-5BA4-4020-88CD-E73295C104F4}" srcOrd="0" destOrd="0" presId="urn:microsoft.com/office/officeart/2005/8/layout/hierarchy1"/>
    <dgm:cxn modelId="{2100595C-1FE0-4262-9A85-32A8D34D6665}" srcId="{E2B104C7-26F4-4FD2-AC92-5C90FFD76FAC}" destId="{1B12521A-AA01-415F-ADEE-2B3E201F1DCD}" srcOrd="1" destOrd="0" parTransId="{929DBEAC-AAFD-4FCC-BA41-8F66BDDE9A7F}" sibTransId="{D62B6E2D-9777-4F19-A9CC-6CAA67F38711}"/>
    <dgm:cxn modelId="{F0AA8C97-8D61-437A-8ADF-4046B836F3B8}" srcId="{E2B104C7-26F4-4FD2-AC92-5C90FFD76FAC}" destId="{8A869632-E7EC-49C4-B02D-4800AF871E0E}" srcOrd="0" destOrd="0" parTransId="{813D8DDF-F1A0-4A89-B9BB-823AB3F9BC58}" sibTransId="{B5C408DB-49D4-4BD4-98AC-775C456D9299}"/>
    <dgm:cxn modelId="{8883F8B8-4F17-49EA-B86C-7982221DBC04}" type="presOf" srcId="{8A869632-E7EC-49C4-B02D-4800AF871E0E}" destId="{1761C1B3-1188-4C2E-8FB4-1FDB24C35906}" srcOrd="0" destOrd="0" presId="urn:microsoft.com/office/officeart/2005/8/layout/hierarchy1"/>
    <dgm:cxn modelId="{DF84EAE7-348F-40E4-8355-E7348A68BC84}" srcId="{E2B104C7-26F4-4FD2-AC92-5C90FFD76FAC}" destId="{47C08AF4-17A4-4665-9C6B-170EA6F9B813}" srcOrd="2" destOrd="0" parTransId="{2D96E1CE-A8CA-4F4A-BC24-D9C1AD2100CE}" sibTransId="{0E602763-0EEF-4D42-AE64-1C1D5D6AA9CA}"/>
    <dgm:cxn modelId="{12504679-3E58-443E-B21E-4D6AEB2EEAEF}" type="presParOf" srcId="{654A015C-5BA4-4020-88CD-E73295C104F4}" destId="{22562045-30B9-4C50-B726-C898AD7096D4}" srcOrd="0" destOrd="0" presId="urn:microsoft.com/office/officeart/2005/8/layout/hierarchy1"/>
    <dgm:cxn modelId="{59448842-AD54-47AB-A14B-1FF5D6B6B1D7}" type="presParOf" srcId="{22562045-30B9-4C50-B726-C898AD7096D4}" destId="{8DE5419C-E829-49CE-AC14-8788419A8BE9}" srcOrd="0" destOrd="0" presId="urn:microsoft.com/office/officeart/2005/8/layout/hierarchy1"/>
    <dgm:cxn modelId="{F64FBB42-7B5C-413E-9C07-4135F4A18723}" type="presParOf" srcId="{8DE5419C-E829-49CE-AC14-8788419A8BE9}" destId="{CCE865FA-253F-489F-A605-06F9CA81BA4D}" srcOrd="0" destOrd="0" presId="urn:microsoft.com/office/officeart/2005/8/layout/hierarchy1"/>
    <dgm:cxn modelId="{87A2E6A5-0E81-41C0-B3B3-350F2ACC6DAC}" type="presParOf" srcId="{8DE5419C-E829-49CE-AC14-8788419A8BE9}" destId="{1761C1B3-1188-4C2E-8FB4-1FDB24C35906}" srcOrd="1" destOrd="0" presId="urn:microsoft.com/office/officeart/2005/8/layout/hierarchy1"/>
    <dgm:cxn modelId="{3F03FDC5-D3B9-44FD-98EF-36D3CA907C19}" type="presParOf" srcId="{22562045-30B9-4C50-B726-C898AD7096D4}" destId="{918415AF-A017-4873-920F-AA3045200E61}" srcOrd="1" destOrd="0" presId="urn:microsoft.com/office/officeart/2005/8/layout/hierarchy1"/>
    <dgm:cxn modelId="{CDB7F34F-4B6D-4722-BE3C-A91B8535C17C}" type="presParOf" srcId="{654A015C-5BA4-4020-88CD-E73295C104F4}" destId="{1D36E1CE-9D42-4437-9768-949E251A7BFA}" srcOrd="1" destOrd="0" presId="urn:microsoft.com/office/officeart/2005/8/layout/hierarchy1"/>
    <dgm:cxn modelId="{B7E1E7E1-97A5-4BBE-90CF-906D92A89937}" type="presParOf" srcId="{1D36E1CE-9D42-4437-9768-949E251A7BFA}" destId="{547762A3-B490-46D9-9626-3DD4A1D6DB52}" srcOrd="0" destOrd="0" presId="urn:microsoft.com/office/officeart/2005/8/layout/hierarchy1"/>
    <dgm:cxn modelId="{EBE6A8CC-344C-42F4-B0FB-503D38C678E1}" type="presParOf" srcId="{547762A3-B490-46D9-9626-3DD4A1D6DB52}" destId="{6A56ED01-C9B3-4821-9EED-29C74D9FC14E}" srcOrd="0" destOrd="0" presId="urn:microsoft.com/office/officeart/2005/8/layout/hierarchy1"/>
    <dgm:cxn modelId="{A177BD20-35BF-40D3-984E-E60C9FE17E01}" type="presParOf" srcId="{547762A3-B490-46D9-9626-3DD4A1D6DB52}" destId="{E9851DF0-AEA4-47F3-97FD-C4309BFBB0BC}" srcOrd="1" destOrd="0" presId="urn:microsoft.com/office/officeart/2005/8/layout/hierarchy1"/>
    <dgm:cxn modelId="{6CF40149-9374-412E-BE51-398B2DBA0EB1}" type="presParOf" srcId="{1D36E1CE-9D42-4437-9768-949E251A7BFA}" destId="{5111F847-3800-446A-B369-7CA771AE2CDC}" srcOrd="1" destOrd="0" presId="urn:microsoft.com/office/officeart/2005/8/layout/hierarchy1"/>
    <dgm:cxn modelId="{7A9EDE04-0E63-4497-A9DD-3446F19C2CC7}" type="presParOf" srcId="{654A015C-5BA4-4020-88CD-E73295C104F4}" destId="{0B17F618-ED83-4A2D-B15C-159DBA7877C1}" srcOrd="2" destOrd="0" presId="urn:microsoft.com/office/officeart/2005/8/layout/hierarchy1"/>
    <dgm:cxn modelId="{834B98EE-EE4D-459E-843B-C862B9E2F8DD}" type="presParOf" srcId="{0B17F618-ED83-4A2D-B15C-159DBA7877C1}" destId="{47169983-8981-4164-9AF1-B91013C1BDF0}" srcOrd="0" destOrd="0" presId="urn:microsoft.com/office/officeart/2005/8/layout/hierarchy1"/>
    <dgm:cxn modelId="{E70A371A-C702-4A27-868F-E46C55411B9C}" type="presParOf" srcId="{47169983-8981-4164-9AF1-B91013C1BDF0}" destId="{45FAE2AD-F97A-4BAA-B571-71DD1116325C}" srcOrd="0" destOrd="0" presId="urn:microsoft.com/office/officeart/2005/8/layout/hierarchy1"/>
    <dgm:cxn modelId="{E0972AD3-FA00-45CE-938F-F6DEA1A506D2}" type="presParOf" srcId="{47169983-8981-4164-9AF1-B91013C1BDF0}" destId="{016CFA7A-4B05-465B-A6DC-C075BCDB0288}" srcOrd="1" destOrd="0" presId="urn:microsoft.com/office/officeart/2005/8/layout/hierarchy1"/>
    <dgm:cxn modelId="{5DC9F501-B60E-4152-ACC9-AF4EBCCD80A4}" type="presParOf" srcId="{0B17F618-ED83-4A2D-B15C-159DBA7877C1}" destId="{8EFD2B5C-E31F-4B12-A3B8-1D9F0F7952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B6C0F-AD8D-4F71-951C-9DC5D9729DC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C7F757-FDCF-4482-8E0E-35518C66E769}">
      <dgm:prSet/>
      <dgm:spPr/>
      <dgm:t>
        <a:bodyPr/>
        <a:lstStyle/>
        <a:p>
          <a:pPr>
            <a:defRPr b="1"/>
          </a:pPr>
          <a:r>
            <a:rPr lang="en-US" b="1"/>
            <a:t>Relevance</a:t>
          </a:r>
          <a:endParaRPr lang="en-US"/>
        </a:p>
      </dgm:t>
    </dgm:pt>
    <dgm:pt modelId="{ABE774EB-9805-4E1F-8B3B-1016A1F58D65}" type="parTrans" cxnId="{E37284BD-A196-4C4C-90A3-E7A19CCD86B2}">
      <dgm:prSet/>
      <dgm:spPr/>
      <dgm:t>
        <a:bodyPr/>
        <a:lstStyle/>
        <a:p>
          <a:endParaRPr lang="en-US"/>
        </a:p>
      </dgm:t>
    </dgm:pt>
    <dgm:pt modelId="{CFA6344B-5DFD-485E-B8B5-6CA816DBDD3A}" type="sibTrans" cxnId="{E37284BD-A196-4C4C-90A3-E7A19CCD86B2}">
      <dgm:prSet/>
      <dgm:spPr/>
      <dgm:t>
        <a:bodyPr/>
        <a:lstStyle/>
        <a:p>
          <a:endParaRPr lang="en-US"/>
        </a:p>
      </dgm:t>
    </dgm:pt>
    <dgm:pt modelId="{B8DAEB24-634F-4FC6-A7B4-7596D9602690}">
      <dgm:prSet custT="1"/>
      <dgm:spPr/>
      <dgm:t>
        <a:bodyPr/>
        <a:lstStyle/>
        <a:p>
          <a:r>
            <a:rPr lang="en-US" sz="1700" dirty="0"/>
            <a:t>If the query and the document are about the </a:t>
          </a:r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same topic</a:t>
          </a:r>
          <a:r>
            <a:rPr lang="en-US" sz="1700" dirty="0"/>
            <a:t> (known as the Topical Relevance) – Remember that a user's query can be vague!!</a:t>
          </a:r>
        </a:p>
      </dgm:t>
    </dgm:pt>
    <dgm:pt modelId="{A7A83F33-B1AF-4D5E-AF88-8B34AB4C0E87}" type="parTrans" cxnId="{34E4AC55-976F-4C88-B0FF-4B1B189DD465}">
      <dgm:prSet/>
      <dgm:spPr/>
      <dgm:t>
        <a:bodyPr/>
        <a:lstStyle/>
        <a:p>
          <a:endParaRPr lang="en-US"/>
        </a:p>
      </dgm:t>
    </dgm:pt>
    <dgm:pt modelId="{B7599EF1-2F12-4811-9DDF-45EED7A76520}" type="sibTrans" cxnId="{34E4AC55-976F-4C88-B0FF-4B1B189DD465}">
      <dgm:prSet/>
      <dgm:spPr/>
      <dgm:t>
        <a:bodyPr/>
        <a:lstStyle/>
        <a:p>
          <a:endParaRPr lang="en-US"/>
        </a:p>
      </dgm:t>
    </dgm:pt>
    <dgm:pt modelId="{A41548EE-E8EA-4CB8-B8E7-E4895B0B3CA0}">
      <dgm:prSet/>
      <dgm:spPr/>
      <dgm:t>
        <a:bodyPr/>
        <a:lstStyle/>
        <a:p>
          <a:pPr>
            <a:defRPr b="1"/>
          </a:pPr>
          <a:r>
            <a:rPr lang="en-US" b="1"/>
            <a:t>Effectiveness</a:t>
          </a:r>
          <a:endParaRPr lang="en-US"/>
        </a:p>
      </dgm:t>
    </dgm:pt>
    <dgm:pt modelId="{BB6F53C5-B4D6-4B34-88B8-1FCAD9208018}" type="parTrans" cxnId="{8142D6F2-1A45-4CB3-8979-08792709B97E}">
      <dgm:prSet/>
      <dgm:spPr/>
      <dgm:t>
        <a:bodyPr/>
        <a:lstStyle/>
        <a:p>
          <a:endParaRPr lang="en-US"/>
        </a:p>
      </dgm:t>
    </dgm:pt>
    <dgm:pt modelId="{F2A33A58-2430-4E29-B7D3-6C14003B5884}" type="sibTrans" cxnId="{8142D6F2-1A45-4CB3-8979-08792709B97E}">
      <dgm:prSet/>
      <dgm:spPr/>
      <dgm:t>
        <a:bodyPr/>
        <a:lstStyle/>
        <a:p>
          <a:endParaRPr lang="en-US"/>
        </a:p>
      </dgm:t>
    </dgm:pt>
    <dgm:pt modelId="{C133523B-742F-463A-93C9-A6E8336B0EA1}">
      <dgm:prSet custT="1"/>
      <dgm:spPr/>
      <dgm:t>
        <a:bodyPr/>
        <a:lstStyle/>
        <a:p>
          <a:r>
            <a:rPr lang="en-US" sz="1700" dirty="0"/>
            <a:t>Looks into the </a:t>
          </a:r>
          <a:r>
            <a:rPr lang="en-US" sz="2400" b="0" dirty="0">
              <a:solidFill>
                <a:schemeClr val="accent2">
                  <a:lumMod val="75000"/>
                </a:schemeClr>
              </a:solidFill>
            </a:rPr>
            <a:t>quality</a:t>
          </a:r>
          <a:r>
            <a:rPr lang="en-US" sz="1700" dirty="0"/>
            <a:t> of the retrieved set. Do they largely contain relevant documents? (role of Retrieval Models)</a:t>
          </a:r>
        </a:p>
      </dgm:t>
    </dgm:pt>
    <dgm:pt modelId="{B0A457A3-0515-4C55-A659-73DFC436EC91}" type="parTrans" cxnId="{78E8FBC3-BA6F-48AB-A84A-DA9D9E473F2F}">
      <dgm:prSet/>
      <dgm:spPr/>
      <dgm:t>
        <a:bodyPr/>
        <a:lstStyle/>
        <a:p>
          <a:endParaRPr lang="en-US"/>
        </a:p>
      </dgm:t>
    </dgm:pt>
    <dgm:pt modelId="{9799AF82-DD4E-4318-A394-66045C912028}" type="sibTrans" cxnId="{78E8FBC3-BA6F-48AB-A84A-DA9D9E473F2F}">
      <dgm:prSet/>
      <dgm:spPr/>
      <dgm:t>
        <a:bodyPr/>
        <a:lstStyle/>
        <a:p>
          <a:endParaRPr lang="en-US"/>
        </a:p>
      </dgm:t>
    </dgm:pt>
    <dgm:pt modelId="{FC7D1E50-0DCA-400D-80D5-3C9C112CFF4C}">
      <dgm:prSet/>
      <dgm:spPr/>
      <dgm:t>
        <a:bodyPr/>
        <a:lstStyle/>
        <a:p>
          <a:pPr>
            <a:defRPr b="1"/>
          </a:pPr>
          <a:r>
            <a:rPr lang="en-US" b="1"/>
            <a:t>Efficiency</a:t>
          </a:r>
          <a:endParaRPr lang="en-US"/>
        </a:p>
      </dgm:t>
    </dgm:pt>
    <dgm:pt modelId="{F73F72C6-8342-4308-A0D2-3F8CFDB82C45}" type="parTrans" cxnId="{D5480894-1690-41E1-89E4-4C1C610C018A}">
      <dgm:prSet/>
      <dgm:spPr/>
      <dgm:t>
        <a:bodyPr/>
        <a:lstStyle/>
        <a:p>
          <a:endParaRPr lang="en-US"/>
        </a:p>
      </dgm:t>
    </dgm:pt>
    <dgm:pt modelId="{86F112B4-9072-41D3-8E22-274B09AA4217}" type="sibTrans" cxnId="{D5480894-1690-41E1-89E4-4C1C610C018A}">
      <dgm:prSet/>
      <dgm:spPr/>
      <dgm:t>
        <a:bodyPr/>
        <a:lstStyle/>
        <a:p>
          <a:endParaRPr lang="en-US"/>
        </a:p>
      </dgm:t>
    </dgm:pt>
    <dgm:pt modelId="{F063EA16-A2B8-4454-94AA-8DD6FE930B68}">
      <dgm:prSet custT="1"/>
      <dgm:spPr/>
      <dgm:t>
        <a:bodyPr/>
        <a:lstStyle/>
        <a:p>
          <a:r>
            <a:rPr lang="en-US" sz="1700" dirty="0"/>
            <a:t>Return results as </a:t>
          </a:r>
          <a:r>
            <a:rPr lang="en-US" sz="2400" b="1" dirty="0">
              <a:solidFill>
                <a:schemeClr val="accent2">
                  <a:lumMod val="75000"/>
                </a:schemeClr>
              </a:solidFill>
            </a:rPr>
            <a:t>fast</a:t>
          </a:r>
          <a:r>
            <a:rPr lang="en-US" sz="1700" dirty="0"/>
            <a:t> as possible (role of search engine architecture - indexes) – architecture of the IR systems: distributing computation, updating indexes, etc.</a:t>
          </a:r>
        </a:p>
      </dgm:t>
    </dgm:pt>
    <dgm:pt modelId="{D640F08D-0DB5-47A7-876F-1C8941C66802}" type="parTrans" cxnId="{FAFE8D8C-FAE9-4971-A39C-B76C5F60116E}">
      <dgm:prSet/>
      <dgm:spPr/>
      <dgm:t>
        <a:bodyPr/>
        <a:lstStyle/>
        <a:p>
          <a:endParaRPr lang="en-US"/>
        </a:p>
      </dgm:t>
    </dgm:pt>
    <dgm:pt modelId="{C5B7D253-F588-4755-9D5E-FF816B67E146}" type="sibTrans" cxnId="{FAFE8D8C-FAE9-4971-A39C-B76C5F60116E}">
      <dgm:prSet/>
      <dgm:spPr/>
      <dgm:t>
        <a:bodyPr/>
        <a:lstStyle/>
        <a:p>
          <a:endParaRPr lang="en-US"/>
        </a:p>
      </dgm:t>
    </dgm:pt>
    <dgm:pt modelId="{FACD9967-F4AC-4F94-98AF-4884A7D2E8FF}" type="pres">
      <dgm:prSet presAssocID="{DF3B6C0F-AD8D-4F71-951C-9DC5D9729DC4}" presName="root" presStyleCnt="0">
        <dgm:presLayoutVars>
          <dgm:dir/>
          <dgm:resizeHandles val="exact"/>
        </dgm:presLayoutVars>
      </dgm:prSet>
      <dgm:spPr/>
    </dgm:pt>
    <dgm:pt modelId="{7F38DB40-D77E-4830-ACD0-5FFD61814960}" type="pres">
      <dgm:prSet presAssocID="{08C7F757-FDCF-4482-8E0E-35518C66E769}" presName="compNode" presStyleCnt="0"/>
      <dgm:spPr/>
    </dgm:pt>
    <dgm:pt modelId="{9C0249C2-237E-49BB-9355-41ADED9392AC}" type="pres">
      <dgm:prSet presAssocID="{08C7F757-FDCF-4482-8E0E-35518C66E7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8919A21E-53D4-4B91-B73C-75076D4DFB47}" type="pres">
      <dgm:prSet presAssocID="{08C7F757-FDCF-4482-8E0E-35518C66E769}" presName="iconSpace" presStyleCnt="0"/>
      <dgm:spPr/>
    </dgm:pt>
    <dgm:pt modelId="{C13ABF8F-7741-4B22-9D67-BAAC6EE9F183}" type="pres">
      <dgm:prSet presAssocID="{08C7F757-FDCF-4482-8E0E-35518C66E769}" presName="parTx" presStyleLbl="revTx" presStyleIdx="0" presStyleCnt="6">
        <dgm:presLayoutVars>
          <dgm:chMax val="0"/>
          <dgm:chPref val="0"/>
        </dgm:presLayoutVars>
      </dgm:prSet>
      <dgm:spPr/>
    </dgm:pt>
    <dgm:pt modelId="{354BEA64-14B4-409D-8B1F-EE57E25CA1A0}" type="pres">
      <dgm:prSet presAssocID="{08C7F757-FDCF-4482-8E0E-35518C66E769}" presName="txSpace" presStyleCnt="0"/>
      <dgm:spPr/>
    </dgm:pt>
    <dgm:pt modelId="{A7644514-F71B-4861-8E23-E8D989A36953}" type="pres">
      <dgm:prSet presAssocID="{08C7F757-FDCF-4482-8E0E-35518C66E769}" presName="desTx" presStyleLbl="revTx" presStyleIdx="1" presStyleCnt="6">
        <dgm:presLayoutVars/>
      </dgm:prSet>
      <dgm:spPr/>
    </dgm:pt>
    <dgm:pt modelId="{07161BBC-47D8-4A08-9B4D-3C9360A5CE37}" type="pres">
      <dgm:prSet presAssocID="{CFA6344B-5DFD-485E-B8B5-6CA816DBDD3A}" presName="sibTrans" presStyleCnt="0"/>
      <dgm:spPr/>
    </dgm:pt>
    <dgm:pt modelId="{AF4A8C5B-79C0-4298-A212-C5C23A78D361}" type="pres">
      <dgm:prSet presAssocID="{A41548EE-E8EA-4CB8-B8E7-E4895B0B3CA0}" presName="compNode" presStyleCnt="0"/>
      <dgm:spPr/>
    </dgm:pt>
    <dgm:pt modelId="{DF31AC30-C1F3-4098-B879-F4473E9F7C65}" type="pres">
      <dgm:prSet presAssocID="{A41548EE-E8EA-4CB8-B8E7-E4895B0B3C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114133-060E-4570-8A18-CD2D12D397DB}" type="pres">
      <dgm:prSet presAssocID="{A41548EE-E8EA-4CB8-B8E7-E4895B0B3CA0}" presName="iconSpace" presStyleCnt="0"/>
      <dgm:spPr/>
    </dgm:pt>
    <dgm:pt modelId="{5CFE0E4F-D2DD-46F6-9EAD-F11171641F60}" type="pres">
      <dgm:prSet presAssocID="{A41548EE-E8EA-4CB8-B8E7-E4895B0B3CA0}" presName="parTx" presStyleLbl="revTx" presStyleIdx="2" presStyleCnt="6">
        <dgm:presLayoutVars>
          <dgm:chMax val="0"/>
          <dgm:chPref val="0"/>
        </dgm:presLayoutVars>
      </dgm:prSet>
      <dgm:spPr/>
    </dgm:pt>
    <dgm:pt modelId="{30F92E3B-9869-4076-95B5-A51C3145FFA9}" type="pres">
      <dgm:prSet presAssocID="{A41548EE-E8EA-4CB8-B8E7-E4895B0B3CA0}" presName="txSpace" presStyleCnt="0"/>
      <dgm:spPr/>
    </dgm:pt>
    <dgm:pt modelId="{0AF1CCEE-5A38-4BC9-9F1A-50F39145BB9D}" type="pres">
      <dgm:prSet presAssocID="{A41548EE-E8EA-4CB8-B8E7-E4895B0B3CA0}" presName="desTx" presStyleLbl="revTx" presStyleIdx="3" presStyleCnt="6">
        <dgm:presLayoutVars/>
      </dgm:prSet>
      <dgm:spPr/>
    </dgm:pt>
    <dgm:pt modelId="{5599A691-9874-4769-A709-7D1EE59BC57A}" type="pres">
      <dgm:prSet presAssocID="{F2A33A58-2430-4E29-B7D3-6C14003B5884}" presName="sibTrans" presStyleCnt="0"/>
      <dgm:spPr/>
    </dgm:pt>
    <dgm:pt modelId="{D81E2DEA-FD6F-4E40-A3C2-7EFD3BDAA718}" type="pres">
      <dgm:prSet presAssocID="{FC7D1E50-0DCA-400D-80D5-3C9C112CFF4C}" presName="compNode" presStyleCnt="0"/>
      <dgm:spPr/>
    </dgm:pt>
    <dgm:pt modelId="{5D430405-6ED5-4273-8196-F4CD8ED27672}" type="pres">
      <dgm:prSet presAssocID="{FC7D1E50-0DCA-400D-80D5-3C9C112CFF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ADF634B-7B84-45A0-8F5D-1D38B047AE6B}" type="pres">
      <dgm:prSet presAssocID="{FC7D1E50-0DCA-400D-80D5-3C9C112CFF4C}" presName="iconSpace" presStyleCnt="0"/>
      <dgm:spPr/>
    </dgm:pt>
    <dgm:pt modelId="{5163AABD-0EA4-4540-8467-02CD3AA07A65}" type="pres">
      <dgm:prSet presAssocID="{FC7D1E50-0DCA-400D-80D5-3C9C112CFF4C}" presName="parTx" presStyleLbl="revTx" presStyleIdx="4" presStyleCnt="6">
        <dgm:presLayoutVars>
          <dgm:chMax val="0"/>
          <dgm:chPref val="0"/>
        </dgm:presLayoutVars>
      </dgm:prSet>
      <dgm:spPr/>
    </dgm:pt>
    <dgm:pt modelId="{33153AA3-1CD0-4261-B4D7-379B43B303EB}" type="pres">
      <dgm:prSet presAssocID="{FC7D1E50-0DCA-400D-80D5-3C9C112CFF4C}" presName="txSpace" presStyleCnt="0"/>
      <dgm:spPr/>
    </dgm:pt>
    <dgm:pt modelId="{0195B198-F78B-4F40-8E14-B169ADEAABFD}" type="pres">
      <dgm:prSet presAssocID="{FC7D1E50-0DCA-400D-80D5-3C9C112CFF4C}" presName="desTx" presStyleLbl="revTx" presStyleIdx="5" presStyleCnt="6">
        <dgm:presLayoutVars/>
      </dgm:prSet>
      <dgm:spPr/>
    </dgm:pt>
  </dgm:ptLst>
  <dgm:cxnLst>
    <dgm:cxn modelId="{17D0F372-3495-43CC-A680-AD1E91E7DBAD}" type="presOf" srcId="{F063EA16-A2B8-4454-94AA-8DD6FE930B68}" destId="{0195B198-F78B-4F40-8E14-B169ADEAABFD}" srcOrd="0" destOrd="0" presId="urn:microsoft.com/office/officeart/2018/5/layout/CenteredIconLabelDescriptionList"/>
    <dgm:cxn modelId="{34E4AC55-976F-4C88-B0FF-4B1B189DD465}" srcId="{08C7F757-FDCF-4482-8E0E-35518C66E769}" destId="{B8DAEB24-634F-4FC6-A7B4-7596D9602690}" srcOrd="0" destOrd="0" parTransId="{A7A83F33-B1AF-4D5E-AF88-8B34AB4C0E87}" sibTransId="{B7599EF1-2F12-4811-9DDF-45EED7A76520}"/>
    <dgm:cxn modelId="{58EB8876-C221-4EFF-B727-31420439C275}" type="presOf" srcId="{B8DAEB24-634F-4FC6-A7B4-7596D9602690}" destId="{A7644514-F71B-4861-8E23-E8D989A36953}" srcOrd="0" destOrd="0" presId="urn:microsoft.com/office/officeart/2018/5/layout/CenteredIconLabelDescriptionList"/>
    <dgm:cxn modelId="{9833BA5A-F90B-4D18-847E-369AB04915E8}" type="presOf" srcId="{C133523B-742F-463A-93C9-A6E8336B0EA1}" destId="{0AF1CCEE-5A38-4BC9-9F1A-50F39145BB9D}" srcOrd="0" destOrd="0" presId="urn:microsoft.com/office/officeart/2018/5/layout/CenteredIconLabelDescriptionList"/>
    <dgm:cxn modelId="{FAFE8D8C-FAE9-4971-A39C-B76C5F60116E}" srcId="{FC7D1E50-0DCA-400D-80D5-3C9C112CFF4C}" destId="{F063EA16-A2B8-4454-94AA-8DD6FE930B68}" srcOrd="0" destOrd="0" parTransId="{D640F08D-0DB5-47A7-876F-1C8941C66802}" sibTransId="{C5B7D253-F588-4755-9D5E-FF816B67E146}"/>
    <dgm:cxn modelId="{277C568F-0329-49DD-918B-C93EACFD07A3}" type="presOf" srcId="{A41548EE-E8EA-4CB8-B8E7-E4895B0B3CA0}" destId="{5CFE0E4F-D2DD-46F6-9EAD-F11171641F60}" srcOrd="0" destOrd="0" presId="urn:microsoft.com/office/officeart/2018/5/layout/CenteredIconLabelDescriptionList"/>
    <dgm:cxn modelId="{D5480894-1690-41E1-89E4-4C1C610C018A}" srcId="{DF3B6C0F-AD8D-4F71-951C-9DC5D9729DC4}" destId="{FC7D1E50-0DCA-400D-80D5-3C9C112CFF4C}" srcOrd="2" destOrd="0" parTransId="{F73F72C6-8342-4308-A0D2-3F8CFDB82C45}" sibTransId="{86F112B4-9072-41D3-8E22-274B09AA4217}"/>
    <dgm:cxn modelId="{9AC3F8B9-13FF-4B6B-95DD-19097CA8253B}" type="presOf" srcId="{FC7D1E50-0DCA-400D-80D5-3C9C112CFF4C}" destId="{5163AABD-0EA4-4540-8467-02CD3AA07A65}" srcOrd="0" destOrd="0" presId="urn:microsoft.com/office/officeart/2018/5/layout/CenteredIconLabelDescriptionList"/>
    <dgm:cxn modelId="{E37284BD-A196-4C4C-90A3-E7A19CCD86B2}" srcId="{DF3B6C0F-AD8D-4F71-951C-9DC5D9729DC4}" destId="{08C7F757-FDCF-4482-8E0E-35518C66E769}" srcOrd="0" destOrd="0" parTransId="{ABE774EB-9805-4E1F-8B3B-1016A1F58D65}" sibTransId="{CFA6344B-5DFD-485E-B8B5-6CA816DBDD3A}"/>
    <dgm:cxn modelId="{F9FD05BF-6D1A-4AB9-A358-1FD94A760B07}" type="presOf" srcId="{DF3B6C0F-AD8D-4F71-951C-9DC5D9729DC4}" destId="{FACD9967-F4AC-4F94-98AF-4884A7D2E8FF}" srcOrd="0" destOrd="0" presId="urn:microsoft.com/office/officeart/2018/5/layout/CenteredIconLabelDescriptionList"/>
    <dgm:cxn modelId="{78E8FBC3-BA6F-48AB-A84A-DA9D9E473F2F}" srcId="{A41548EE-E8EA-4CB8-B8E7-E4895B0B3CA0}" destId="{C133523B-742F-463A-93C9-A6E8336B0EA1}" srcOrd="0" destOrd="0" parTransId="{B0A457A3-0515-4C55-A659-73DFC436EC91}" sibTransId="{9799AF82-DD4E-4318-A394-66045C912028}"/>
    <dgm:cxn modelId="{8142D6F2-1A45-4CB3-8979-08792709B97E}" srcId="{DF3B6C0F-AD8D-4F71-951C-9DC5D9729DC4}" destId="{A41548EE-E8EA-4CB8-B8E7-E4895B0B3CA0}" srcOrd="1" destOrd="0" parTransId="{BB6F53C5-B4D6-4B34-88B8-1FCAD9208018}" sibTransId="{F2A33A58-2430-4E29-B7D3-6C14003B5884}"/>
    <dgm:cxn modelId="{283085F6-0CF9-4617-AF54-B3469AFC31F2}" type="presOf" srcId="{08C7F757-FDCF-4482-8E0E-35518C66E769}" destId="{C13ABF8F-7741-4B22-9D67-BAAC6EE9F183}" srcOrd="0" destOrd="0" presId="urn:microsoft.com/office/officeart/2018/5/layout/CenteredIconLabelDescriptionList"/>
    <dgm:cxn modelId="{55D9BFF1-868D-495E-AB44-E0B118866D5A}" type="presParOf" srcId="{FACD9967-F4AC-4F94-98AF-4884A7D2E8FF}" destId="{7F38DB40-D77E-4830-ACD0-5FFD61814960}" srcOrd="0" destOrd="0" presId="urn:microsoft.com/office/officeart/2018/5/layout/CenteredIconLabelDescriptionList"/>
    <dgm:cxn modelId="{762F3B2B-0B77-4267-B923-25CAC4B22D76}" type="presParOf" srcId="{7F38DB40-D77E-4830-ACD0-5FFD61814960}" destId="{9C0249C2-237E-49BB-9355-41ADED9392AC}" srcOrd="0" destOrd="0" presId="urn:microsoft.com/office/officeart/2018/5/layout/CenteredIconLabelDescriptionList"/>
    <dgm:cxn modelId="{69550A6F-FE70-4B4B-9DA1-352E9FB1C3A5}" type="presParOf" srcId="{7F38DB40-D77E-4830-ACD0-5FFD61814960}" destId="{8919A21E-53D4-4B91-B73C-75076D4DFB47}" srcOrd="1" destOrd="0" presId="urn:microsoft.com/office/officeart/2018/5/layout/CenteredIconLabelDescriptionList"/>
    <dgm:cxn modelId="{D60A152D-7883-46B8-B133-DEB30AFD3067}" type="presParOf" srcId="{7F38DB40-D77E-4830-ACD0-5FFD61814960}" destId="{C13ABF8F-7741-4B22-9D67-BAAC6EE9F183}" srcOrd="2" destOrd="0" presId="urn:microsoft.com/office/officeart/2018/5/layout/CenteredIconLabelDescriptionList"/>
    <dgm:cxn modelId="{3D187AB0-D3BE-4F60-90E7-55F68F4C8CB8}" type="presParOf" srcId="{7F38DB40-D77E-4830-ACD0-5FFD61814960}" destId="{354BEA64-14B4-409D-8B1F-EE57E25CA1A0}" srcOrd="3" destOrd="0" presId="urn:microsoft.com/office/officeart/2018/5/layout/CenteredIconLabelDescriptionList"/>
    <dgm:cxn modelId="{D373C63A-1494-4A13-B62F-6DFC28B61C8C}" type="presParOf" srcId="{7F38DB40-D77E-4830-ACD0-5FFD61814960}" destId="{A7644514-F71B-4861-8E23-E8D989A36953}" srcOrd="4" destOrd="0" presId="urn:microsoft.com/office/officeart/2018/5/layout/CenteredIconLabelDescriptionList"/>
    <dgm:cxn modelId="{BE169CA1-5BC3-462B-AFDB-EF4C174483F4}" type="presParOf" srcId="{FACD9967-F4AC-4F94-98AF-4884A7D2E8FF}" destId="{07161BBC-47D8-4A08-9B4D-3C9360A5CE37}" srcOrd="1" destOrd="0" presId="urn:microsoft.com/office/officeart/2018/5/layout/CenteredIconLabelDescriptionList"/>
    <dgm:cxn modelId="{A795BA48-8639-4561-BB36-C7CD2550E9BA}" type="presParOf" srcId="{FACD9967-F4AC-4F94-98AF-4884A7D2E8FF}" destId="{AF4A8C5B-79C0-4298-A212-C5C23A78D361}" srcOrd="2" destOrd="0" presId="urn:microsoft.com/office/officeart/2018/5/layout/CenteredIconLabelDescriptionList"/>
    <dgm:cxn modelId="{A5D33173-401B-436A-9F53-E4E8E01BBE14}" type="presParOf" srcId="{AF4A8C5B-79C0-4298-A212-C5C23A78D361}" destId="{DF31AC30-C1F3-4098-B879-F4473E9F7C65}" srcOrd="0" destOrd="0" presId="urn:microsoft.com/office/officeart/2018/5/layout/CenteredIconLabelDescriptionList"/>
    <dgm:cxn modelId="{5375B3D1-1C3A-445B-9462-0C485D955875}" type="presParOf" srcId="{AF4A8C5B-79C0-4298-A212-C5C23A78D361}" destId="{3D114133-060E-4570-8A18-CD2D12D397DB}" srcOrd="1" destOrd="0" presId="urn:microsoft.com/office/officeart/2018/5/layout/CenteredIconLabelDescriptionList"/>
    <dgm:cxn modelId="{69B6112E-F050-403A-B6EA-5147695F40ED}" type="presParOf" srcId="{AF4A8C5B-79C0-4298-A212-C5C23A78D361}" destId="{5CFE0E4F-D2DD-46F6-9EAD-F11171641F60}" srcOrd="2" destOrd="0" presId="urn:microsoft.com/office/officeart/2018/5/layout/CenteredIconLabelDescriptionList"/>
    <dgm:cxn modelId="{E281C321-E592-45EA-A600-E77D8C8CBC51}" type="presParOf" srcId="{AF4A8C5B-79C0-4298-A212-C5C23A78D361}" destId="{30F92E3B-9869-4076-95B5-A51C3145FFA9}" srcOrd="3" destOrd="0" presId="urn:microsoft.com/office/officeart/2018/5/layout/CenteredIconLabelDescriptionList"/>
    <dgm:cxn modelId="{08FE4088-1AE7-466D-9BD9-9DD7CE2A3E35}" type="presParOf" srcId="{AF4A8C5B-79C0-4298-A212-C5C23A78D361}" destId="{0AF1CCEE-5A38-4BC9-9F1A-50F39145BB9D}" srcOrd="4" destOrd="0" presId="urn:microsoft.com/office/officeart/2018/5/layout/CenteredIconLabelDescriptionList"/>
    <dgm:cxn modelId="{3E15B030-2D87-48E2-AC24-FD77827A222D}" type="presParOf" srcId="{FACD9967-F4AC-4F94-98AF-4884A7D2E8FF}" destId="{5599A691-9874-4769-A709-7D1EE59BC57A}" srcOrd="3" destOrd="0" presId="urn:microsoft.com/office/officeart/2018/5/layout/CenteredIconLabelDescriptionList"/>
    <dgm:cxn modelId="{D362601D-0B10-4088-8207-0D750E71C4F5}" type="presParOf" srcId="{FACD9967-F4AC-4F94-98AF-4884A7D2E8FF}" destId="{D81E2DEA-FD6F-4E40-A3C2-7EFD3BDAA718}" srcOrd="4" destOrd="0" presId="urn:microsoft.com/office/officeart/2018/5/layout/CenteredIconLabelDescriptionList"/>
    <dgm:cxn modelId="{C138C1BD-231A-4E34-B1EE-2A7A7EF23541}" type="presParOf" srcId="{D81E2DEA-FD6F-4E40-A3C2-7EFD3BDAA718}" destId="{5D430405-6ED5-4273-8196-F4CD8ED27672}" srcOrd="0" destOrd="0" presId="urn:microsoft.com/office/officeart/2018/5/layout/CenteredIconLabelDescriptionList"/>
    <dgm:cxn modelId="{DF1BD0BF-9E20-4B18-8CE7-663BAE3BE7CB}" type="presParOf" srcId="{D81E2DEA-FD6F-4E40-A3C2-7EFD3BDAA718}" destId="{3ADF634B-7B84-45A0-8F5D-1D38B047AE6B}" srcOrd="1" destOrd="0" presId="urn:microsoft.com/office/officeart/2018/5/layout/CenteredIconLabelDescriptionList"/>
    <dgm:cxn modelId="{61E7964C-D15C-437C-9224-AA123006CAF5}" type="presParOf" srcId="{D81E2DEA-FD6F-4E40-A3C2-7EFD3BDAA718}" destId="{5163AABD-0EA4-4540-8467-02CD3AA07A65}" srcOrd="2" destOrd="0" presId="urn:microsoft.com/office/officeart/2018/5/layout/CenteredIconLabelDescriptionList"/>
    <dgm:cxn modelId="{E53CDCEA-3B7A-47E8-A28F-942406AABB6B}" type="presParOf" srcId="{D81E2DEA-FD6F-4E40-A3C2-7EFD3BDAA718}" destId="{33153AA3-1CD0-4261-B4D7-379B43B303EB}" srcOrd="3" destOrd="0" presId="urn:microsoft.com/office/officeart/2018/5/layout/CenteredIconLabelDescriptionList"/>
    <dgm:cxn modelId="{BE29E717-77E5-4212-88D9-2056E08264DE}" type="presParOf" srcId="{D81E2DEA-FD6F-4E40-A3C2-7EFD3BDAA718}" destId="{0195B198-F78B-4F40-8E14-B169ADEAABF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865FA-253F-489F-A605-06F9CA81BA4D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1C1B3-1188-4C2E-8FB4-1FDB24C35906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Insufficient training data</a:t>
          </a:r>
        </a:p>
      </dsp:txBody>
      <dsp:txXfrm>
        <a:off x="398656" y="1088253"/>
        <a:ext cx="2959127" cy="1837317"/>
      </dsp:txXfrm>
    </dsp:sp>
    <dsp:sp modelId="{6A56ED01-C9B3-4821-9EED-29C74D9FC14E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51DF0-AEA4-47F3-97FD-C4309BFBB0BC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Incorrect assumptions made by the model</a:t>
          </a:r>
        </a:p>
      </dsp:txBody>
      <dsp:txXfrm>
        <a:off x="4155097" y="1088253"/>
        <a:ext cx="2959127" cy="1837317"/>
      </dsp:txXfrm>
    </dsp:sp>
    <dsp:sp modelId="{45FAE2AD-F97A-4BAA-B571-71DD1116325C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CFA7A-4B05-465B-A6DC-C075BCDB0288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Biases in the data used to train the model</a:t>
          </a:r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249C2-237E-49BB-9355-41ADED9392AC}">
      <dsp:nvSpPr>
        <dsp:cNvPr id="0" name=""/>
        <dsp:cNvSpPr/>
      </dsp:nvSpPr>
      <dsp:spPr>
        <a:xfrm>
          <a:off x="998357" y="537001"/>
          <a:ext cx="1067554" cy="1067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ABF8F-7741-4B22-9D67-BAAC6EE9F183}">
      <dsp:nvSpPr>
        <dsp:cNvPr id="0" name=""/>
        <dsp:cNvSpPr/>
      </dsp:nvSpPr>
      <dsp:spPr>
        <a:xfrm>
          <a:off x="7056" y="1744746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Relevance</a:t>
          </a:r>
          <a:endParaRPr lang="en-US" sz="3200" kern="1200"/>
        </a:p>
      </dsp:txBody>
      <dsp:txXfrm>
        <a:off x="7056" y="1744746"/>
        <a:ext cx="3050156" cy="457523"/>
      </dsp:txXfrm>
    </dsp:sp>
    <dsp:sp modelId="{A7644514-F71B-4861-8E23-E8D989A36953}">
      <dsp:nvSpPr>
        <dsp:cNvPr id="0" name=""/>
        <dsp:cNvSpPr/>
      </dsp:nvSpPr>
      <dsp:spPr>
        <a:xfrm>
          <a:off x="7056" y="2267475"/>
          <a:ext cx="3050156" cy="1529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If the query and the document are about the </a:t>
          </a: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same topic</a:t>
          </a:r>
          <a:r>
            <a:rPr lang="en-US" sz="1700" kern="1200" dirty="0"/>
            <a:t> (known as the Topical Relevance) – Remember that a user's query can be vague!!</a:t>
          </a:r>
        </a:p>
      </dsp:txBody>
      <dsp:txXfrm>
        <a:off x="7056" y="2267475"/>
        <a:ext cx="3050156" cy="1529779"/>
      </dsp:txXfrm>
    </dsp:sp>
    <dsp:sp modelId="{DF31AC30-C1F3-4098-B879-F4473E9F7C65}">
      <dsp:nvSpPr>
        <dsp:cNvPr id="0" name=""/>
        <dsp:cNvSpPr/>
      </dsp:nvSpPr>
      <dsp:spPr>
        <a:xfrm>
          <a:off x="4582290" y="537001"/>
          <a:ext cx="1067554" cy="1067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E0E4F-D2DD-46F6-9EAD-F11171641F60}">
      <dsp:nvSpPr>
        <dsp:cNvPr id="0" name=""/>
        <dsp:cNvSpPr/>
      </dsp:nvSpPr>
      <dsp:spPr>
        <a:xfrm>
          <a:off x="3590989" y="1744746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Effectiveness</a:t>
          </a:r>
          <a:endParaRPr lang="en-US" sz="3200" kern="1200"/>
        </a:p>
      </dsp:txBody>
      <dsp:txXfrm>
        <a:off x="3590989" y="1744746"/>
        <a:ext cx="3050156" cy="457523"/>
      </dsp:txXfrm>
    </dsp:sp>
    <dsp:sp modelId="{0AF1CCEE-5A38-4BC9-9F1A-50F39145BB9D}">
      <dsp:nvSpPr>
        <dsp:cNvPr id="0" name=""/>
        <dsp:cNvSpPr/>
      </dsp:nvSpPr>
      <dsp:spPr>
        <a:xfrm>
          <a:off x="3590989" y="2267475"/>
          <a:ext cx="3050156" cy="1529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Looks into the </a:t>
          </a:r>
          <a:r>
            <a:rPr lang="en-US" sz="2400" b="0" kern="1200" dirty="0">
              <a:solidFill>
                <a:schemeClr val="accent2">
                  <a:lumMod val="75000"/>
                </a:schemeClr>
              </a:solidFill>
            </a:rPr>
            <a:t>quality</a:t>
          </a:r>
          <a:r>
            <a:rPr lang="en-US" sz="1700" kern="1200" dirty="0"/>
            <a:t> of the retrieved set. Do they largely contain relevant documents? (role of Retrieval Models)</a:t>
          </a:r>
        </a:p>
      </dsp:txBody>
      <dsp:txXfrm>
        <a:off x="3590989" y="2267475"/>
        <a:ext cx="3050156" cy="1529779"/>
      </dsp:txXfrm>
    </dsp:sp>
    <dsp:sp modelId="{5D430405-6ED5-4273-8196-F4CD8ED27672}">
      <dsp:nvSpPr>
        <dsp:cNvPr id="0" name=""/>
        <dsp:cNvSpPr/>
      </dsp:nvSpPr>
      <dsp:spPr>
        <a:xfrm>
          <a:off x="8166224" y="537001"/>
          <a:ext cx="1067554" cy="1067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3AABD-0EA4-4540-8467-02CD3AA07A65}">
      <dsp:nvSpPr>
        <dsp:cNvPr id="0" name=""/>
        <dsp:cNvSpPr/>
      </dsp:nvSpPr>
      <dsp:spPr>
        <a:xfrm>
          <a:off x="7174923" y="1744746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Efficiency</a:t>
          </a:r>
          <a:endParaRPr lang="en-US" sz="3200" kern="1200"/>
        </a:p>
      </dsp:txBody>
      <dsp:txXfrm>
        <a:off x="7174923" y="1744746"/>
        <a:ext cx="3050156" cy="457523"/>
      </dsp:txXfrm>
    </dsp:sp>
    <dsp:sp modelId="{0195B198-F78B-4F40-8E14-B169ADEAABFD}">
      <dsp:nvSpPr>
        <dsp:cNvPr id="0" name=""/>
        <dsp:cNvSpPr/>
      </dsp:nvSpPr>
      <dsp:spPr>
        <a:xfrm>
          <a:off x="7174923" y="2267475"/>
          <a:ext cx="3050156" cy="1529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Return results as </a:t>
          </a:r>
          <a:r>
            <a:rPr lang="en-US" sz="2400" b="1" kern="1200" dirty="0">
              <a:solidFill>
                <a:schemeClr val="accent2">
                  <a:lumMod val="75000"/>
                </a:schemeClr>
              </a:solidFill>
            </a:rPr>
            <a:t>fast</a:t>
          </a:r>
          <a:r>
            <a:rPr lang="en-US" sz="1700" kern="1200" dirty="0"/>
            <a:t> as possible (role of search engine architecture - indexes) – architecture of the IR systems: distributing computation, updating indexes, etc.</a:t>
          </a:r>
        </a:p>
      </dsp:txBody>
      <dsp:txXfrm>
        <a:off x="7174923" y="2267475"/>
        <a:ext cx="3050156" cy="1529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1875C-EA30-4D19-9467-2F70A37AD11D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BA673-5C0F-4400-BEC0-ADD90F11041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20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B3664-36FE-6C4F-85F5-CEAD2A38E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196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E204-4805-8CCC-4BD6-58407D61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F5C49-548E-4806-256B-6676682AE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A6A63-72EF-E252-FBD2-41CC3033D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98F00-C167-44CA-25D3-A23E00C3F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389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288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085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B626F-47B8-7C7C-688D-68A0CD5F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C7EF9-15FC-D32B-BDBE-4FDD9B49D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68FD5-669A-AFA8-27E6-E86CD4F24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93F8-969E-9C5A-C262-4F6C2C6E3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89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065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1BF3-5E69-51D6-A327-13BF67776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D4D00-0DE2-52CD-3C12-20FAE6A69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0494C-F683-5AAB-7655-30823735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131C4-EAAF-6DDE-4AF9-6CAFB4F6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8B7D-4958-1FD1-A351-B84C9066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68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712F-B443-B084-32C1-7B25C636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96A60-D04C-110E-26B9-F874C4D8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819D-7032-499E-2E57-FCA3B318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F41ED-07B0-020D-09C6-FA3CAB0C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0E3F-60BE-2C90-2A88-23AA5186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980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000C9-BE8B-E44F-F3E6-5E9AE62F3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A9244-0370-48B0-05A3-6ADACC21F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D71F-18C4-750A-039A-49DB7F42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4025-CFA1-26EE-CF88-006EE4E7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2592-37EC-52DD-2BD3-8826A0BD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298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4360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634D-4631-1CD3-766E-A9E0FD66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E52A-D8F0-6C2E-26C7-ECD0662F9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1B98-1F85-5464-9EAA-8374BC7C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6F6-508A-D31E-32CB-55F3D266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BCCA-21E5-78B0-751A-C1EEB42A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84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A9BD-CB7A-BCA1-123E-6B74F8BD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4D5B-D19D-ABF4-A88A-8A1909E4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D8F7-B1A7-7BAB-E0E2-E6DC1BF5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495A-88B4-5E86-7DA7-04F5C4BE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C29D2-BB92-5096-1597-769D1BE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483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4AA0-7F3E-FE16-2D76-0947BADE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F64E-B4BB-502F-A53A-526683D56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B2578-6958-C069-A682-1DFEF5818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48C01-9503-527F-2E96-A5AB99D6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B3A23-D8F7-FEB0-51A3-D9F687AF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D1C6B-B61D-3A9A-C46A-5BC683BE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154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5F55-BE7B-D8FC-DCA9-EDB97C35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EE818-6134-551B-989A-32895275F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9EC87-D2C7-6A3A-D7F9-122AF22BE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2CF19-D36B-9622-FD82-7D2EB92FF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35F85-1340-E91B-9828-B59E0A28B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4E9AE-4DCD-D46C-23F4-855CE69E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6E0BDC-1EA5-DD4D-6A97-E36F30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932-1B6E-4301-A6B6-03E98C7F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198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521D-3AE6-4903-7DE5-93D564FA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333BD-367D-074B-4A82-3F58C3B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9897E-E001-0388-C05D-24619209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D7177-563B-B23E-C36B-93A0A417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493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48080-DD4C-C695-7F31-18F8EC9D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5CCDE-DAAB-C337-5FAF-DC88E1E6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9A9D5-7A0F-1497-BD9B-88FA5E45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42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1A4-EE90-88A0-B97E-EF160E19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6336-1749-70A6-A0FE-9081363D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E90CD-E5ED-66A4-2927-568F18621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9FB61-A7F0-92F6-1953-70A6B397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0BD5-D2E1-8150-9E65-C96C5D0B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A6305-EF6F-AFBE-3728-8AD2CB12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859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DC37-22F1-E8D0-0ED3-C5A484C8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3CA3B-1539-CD00-19FC-74BAB30FA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5585-23D6-CF89-1C34-7FCF4145F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C2FB0-87F2-2C18-6A2C-21965A38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3839E-268C-FDF8-88E8-D643CB98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ACF2D-440A-9268-19D2-1BA9D53A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808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5C3E7-4AFF-FA7B-0A8B-830E19A2F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B1C17-85E4-1083-D07D-CA03ED87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C688F-244F-28F2-3D09-332FE6483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5E1ED-6C5B-4951-8981-13F05BC0659F}" type="datetimeFigureOut">
              <a:rPr lang="th-TH" smtClean="0"/>
              <a:t>21/03/67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B6A2F-E364-3253-44FB-1670C4BCC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F39D-A833-CCEA-2BC3-8FB097C7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E4948D-2576-4105-8F14-2A69C3AB2D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292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19E9-33A4-994A-0FA2-B721D314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Information Retrieval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F9DDD-C2FD-9B6E-7E3E-D5F463A63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Sarawoot Kongyoung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010791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63EBE-A9A6-FF98-E437-7844987C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943-92C2-BA69-B1FC-C9811F7E2D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B59111-9736-51A4-5138-2FECD0E54E8B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F7BAEFE-7795-B1A4-6937-5EAAA2A4A3DF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DC8D3-3195-A992-1C05-D791D8E68696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B6FE4-1CF5-10CB-C4D3-FAA656AFC1B4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21195-5FDE-EA81-8B06-2C268E0D3C7A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557CA-12F8-1D13-EEBF-F45AA2B857C6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20D99B3-CE15-08A7-B4D3-16A71327A695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828409-C25F-9208-5E06-DFF74384073D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994006-7CE3-C1C8-DCB5-147D3BA0F2BD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C124EB3-220B-104C-6347-8FB80F80536B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3DA73C-8E08-0823-1007-04E5275AD02D}"/>
              </a:ext>
            </a:extLst>
          </p:cNvPr>
          <p:cNvSpPr txBox="1"/>
          <p:nvPr/>
        </p:nvSpPr>
        <p:spPr>
          <a:xfrm>
            <a:off x="2342823" y="6103188"/>
            <a:ext cx="993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Faiss</a:t>
            </a:r>
            <a:endParaRPr lang="th-TH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6B911A3-ACD5-A73F-852E-4E7BD4480E7E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B8B548-BC27-8DB9-2725-DD553BAFFF5E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F23D15-EAC6-77CC-DE6B-F2E1431DF978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2E00D75-DCCA-20A3-A4D5-BEC6066E5AD3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97007A-D763-56DA-1B2B-D745DD8497EA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3F194BD-DFE8-90D0-FDF6-691D43BF4725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EDE7414-CFE2-2D3A-371B-44E45E87B2FC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03E6AC5-A1C7-0FB5-CF8F-F54176B6CFC3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6824A442-DA1C-32F5-F4DD-71CA0B751095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21F2E2-98CA-FB17-A347-7DA36F4159C1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4B6517-8B0C-4C68-12F0-C366F7B7D04C}"/>
              </a:ext>
            </a:extLst>
          </p:cNvPr>
          <p:cNvGrpSpPr/>
          <p:nvPr/>
        </p:nvGrpSpPr>
        <p:grpSpPr>
          <a:xfrm>
            <a:off x="240632" y="1552074"/>
            <a:ext cx="4910887" cy="4424679"/>
            <a:chOff x="240632" y="1552074"/>
            <a:chExt cx="4910887" cy="44246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8983AC-AC8B-C0EE-6786-368996BAE18D}"/>
                </a:ext>
              </a:extLst>
            </p:cNvPr>
            <p:cNvSpPr/>
            <p:nvPr/>
          </p:nvSpPr>
          <p:spPr>
            <a:xfrm>
              <a:off x="240632" y="1552074"/>
              <a:ext cx="4910887" cy="4424679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804E23-CA80-CF22-EDFA-5C20D768E6DD}"/>
                </a:ext>
              </a:extLst>
            </p:cNvPr>
            <p:cNvSpPr txBox="1"/>
            <p:nvPr/>
          </p:nvSpPr>
          <p:spPr>
            <a:xfrm>
              <a:off x="326703" y="1634534"/>
              <a:ext cx="1181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Dense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5914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8EB-6775-17F4-3B64-A8F5262651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12B07-B92F-F4A0-0435-C03A7F8098E4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7A6B88-B39C-D0F9-686D-8FA712AF5301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4628E-B928-DDE3-2E51-96D82321A8CA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59AA8-3F1C-6D65-E995-AFA6079A1223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1296F-59D5-9EA8-A788-53E959F0AF52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E16E-2696-FD35-2F05-31FC09EFFDB5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8629C30-935D-80E1-CFC5-29CB71E607EE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311C2D-E49B-8CB3-9963-0DB68BE79DDC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0A124C-FE09-C022-A0CE-F23830CF573F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894B10EB-FB26-A9F5-A20D-C137A5449667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13D444-7BC1-3CF6-24FA-8F6B83955DDC}"/>
              </a:ext>
            </a:extLst>
          </p:cNvPr>
          <p:cNvSpPr txBox="1"/>
          <p:nvPr/>
        </p:nvSpPr>
        <p:spPr>
          <a:xfrm>
            <a:off x="2342823" y="6103188"/>
            <a:ext cx="993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Faiss</a:t>
            </a:r>
            <a:endParaRPr lang="th-TH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36335F-2C54-65CE-3200-3F92ADBE04D9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661162-C166-EF7C-399B-4DD2CEAE3183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3EE6D1-AF8E-0228-1AE4-7730655EF268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0559E53-8606-62E0-2460-C07BA33D5E3D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86881B-E022-E81A-4B6B-52D6B9C8A6A6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A140F12-FA26-B0B1-7929-4DB3BF06877E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43FC351-59DF-4B1F-09DC-D4D1CA566E5D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FF0038-F6B2-10F8-A06A-E445E85853DE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793AEEFE-A3B2-D011-8FE0-3141D5F494FA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28B2FF0-52E2-099C-1CB5-8DB7C9EACF8E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DA2295-3D9F-A905-1C26-6A33DB8F92FD}"/>
              </a:ext>
            </a:extLst>
          </p:cNvPr>
          <p:cNvSpPr/>
          <p:nvPr/>
        </p:nvSpPr>
        <p:spPr>
          <a:xfrm>
            <a:off x="3245044" y="1297834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queries?</a:t>
            </a:r>
            <a:endParaRPr lang="th-TH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89F862-D1BC-CD95-BA39-147EC5B8C859}"/>
              </a:ext>
            </a:extLst>
          </p:cNvPr>
          <p:cNvSpPr/>
          <p:nvPr/>
        </p:nvSpPr>
        <p:spPr>
          <a:xfrm>
            <a:off x="2388709" y="3966331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When to retrieve?</a:t>
            </a:r>
            <a:endParaRPr lang="th-TH" sz="1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498DA04-8640-056B-1ED0-56134D634E77}"/>
              </a:ext>
            </a:extLst>
          </p:cNvPr>
          <p:cNvSpPr/>
          <p:nvPr/>
        </p:nvSpPr>
        <p:spPr>
          <a:xfrm>
            <a:off x="4289253" y="5607650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and what do I retrieve?</a:t>
            </a:r>
            <a:endParaRPr lang="th-TH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0AB2BA-5A9E-C7FA-E0E1-F497EFD0E078}"/>
              </a:ext>
            </a:extLst>
          </p:cNvPr>
          <p:cNvSpPr/>
          <p:nvPr/>
        </p:nvSpPr>
        <p:spPr>
          <a:xfrm>
            <a:off x="282374" y="1659199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chunk?</a:t>
            </a:r>
            <a:endParaRPr lang="th-TH" sz="18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26368C-6FCA-D100-D709-F79D78F4B822}"/>
              </a:ext>
            </a:extLst>
          </p:cNvPr>
          <p:cNvSpPr/>
          <p:nvPr/>
        </p:nvSpPr>
        <p:spPr>
          <a:xfrm>
            <a:off x="242630" y="5581998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docs?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82585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9A29-9F95-822B-128E-FD6364F7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Information Retrieval (IR)?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7A083-CDCA-95D5-E852-E8D85037F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41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66B0-3856-A422-0AA6-DB0A0401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Information Retrieval (IR)?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7978-30D7-EF3D-D48F-BDC0FA4C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Retrieval is the science of search engines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best to address the information needs of users…</a:t>
            </a:r>
          </a:p>
          <a:p>
            <a:pPr marL="0" indent="0">
              <a:buNone/>
            </a:pPr>
            <a:r>
              <a:rPr lang="en-US" dirty="0"/>
              <a:t>	• </a:t>
            </a:r>
            <a:r>
              <a:rPr lang="en-US" b="1" dirty="0"/>
              <a:t>Effectively</a:t>
            </a:r>
            <a:r>
              <a:rPr lang="en-US" dirty="0"/>
              <a:t>: Get the right information to a user!</a:t>
            </a:r>
          </a:p>
          <a:p>
            <a:pPr marL="0" indent="0">
              <a:buNone/>
            </a:pPr>
            <a:r>
              <a:rPr lang="en-US" dirty="0"/>
              <a:t>	• </a:t>
            </a:r>
            <a:r>
              <a:rPr lang="en-US" b="1" dirty="0"/>
              <a:t>Efficiently</a:t>
            </a:r>
            <a:r>
              <a:rPr lang="en-US" dirty="0"/>
              <a:t>: Get it to users quickly!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998BF-2AE1-4F01-4A54-E2056609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37" y="2459222"/>
            <a:ext cx="8599926" cy="9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5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90C6-DC8C-6E1B-1ABA-A4404987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Needs</a:t>
            </a:r>
            <a:endParaRPr lang="th-TH" dirty="0"/>
          </a:p>
        </p:txBody>
      </p:sp>
      <p:pic>
        <p:nvPicPr>
          <p:cNvPr id="5" name="Content Placeholder 4" descr="Target Audience with solid fill">
            <a:extLst>
              <a:ext uri="{FF2B5EF4-FFF2-40B4-BE49-F238E27FC236}">
                <a16:creationId xmlns:a16="http://schemas.microsoft.com/office/drawing/2014/main" id="{7856FC0C-34CA-0E9F-F4EF-8ACB049D0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634" y="1690688"/>
            <a:ext cx="1834055" cy="1834055"/>
          </a:xfr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4DF33C3-53B4-3C4B-A418-5B8D12A2CD31}"/>
              </a:ext>
            </a:extLst>
          </p:cNvPr>
          <p:cNvSpPr/>
          <p:nvPr/>
        </p:nvSpPr>
        <p:spPr>
          <a:xfrm>
            <a:off x="5500516" y="1483203"/>
            <a:ext cx="4609457" cy="1427929"/>
          </a:xfrm>
          <a:prstGeom prst="wedgeRoundRectCallout">
            <a:avLst>
              <a:gd name="adj1" fmla="val -77655"/>
              <a:gd name="adj2" fmla="val 297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/>
              <a:t>กลางวันจะกินอะไรดี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DE388-83B1-0AB6-ECF2-5A28441A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2" y="4029210"/>
            <a:ext cx="11381016" cy="11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7E77-2F8E-3140-C7A7-BD685D5C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Needs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04D27-FEBB-FF98-5701-B75E19A9F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612" y="0"/>
            <a:ext cx="5377388" cy="6858000"/>
          </a:xfrm>
        </p:spPr>
      </p:pic>
    </p:spTree>
    <p:extLst>
      <p:ext uri="{BB962C8B-B14F-4D97-AF65-F5344CB8AC3E}">
        <p14:creationId xmlns:p14="http://schemas.microsoft.com/office/powerpoint/2010/main" val="223980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77-4409-90D0-A5D9-BD0E3096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F295F-AA5C-4850-4E08-D469C6C2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visible application of information retrieval technologies are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search engines</a:t>
            </a:r>
          </a:p>
          <a:p>
            <a:pPr lvl="1"/>
            <a:r>
              <a:rPr lang="en-US" dirty="0"/>
              <a:t>Search engines have evolved since their initial conception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70 years ago</a:t>
            </a:r>
            <a:endParaRPr lang="th-TH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FE7444-49DE-BDA3-8949-0403D2EF124A}"/>
              </a:ext>
            </a:extLst>
          </p:cNvPr>
          <p:cNvGrpSpPr/>
          <p:nvPr/>
        </p:nvGrpSpPr>
        <p:grpSpPr>
          <a:xfrm>
            <a:off x="2194911" y="3156721"/>
            <a:ext cx="8645236" cy="3701279"/>
            <a:chOff x="2194911" y="3156721"/>
            <a:chExt cx="8645236" cy="37012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7A807C-A8CF-6B32-0745-AD0329C4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911" y="3192815"/>
              <a:ext cx="8645236" cy="36651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F395D1-A47B-7D70-03F5-D9D7F7589DAB}"/>
                </a:ext>
              </a:extLst>
            </p:cNvPr>
            <p:cNvSpPr/>
            <p:nvPr/>
          </p:nvSpPr>
          <p:spPr>
            <a:xfrm>
              <a:off x="3633537" y="3156721"/>
              <a:ext cx="1419726" cy="264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86007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DD4E-84A9-7034-F446-9C80E63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vs DBMS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727940-320F-A062-C424-135F439AA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05" y="1895639"/>
            <a:ext cx="9436189" cy="4016429"/>
          </a:xfrm>
        </p:spPr>
      </p:pic>
    </p:spTree>
    <p:extLst>
      <p:ext uri="{BB962C8B-B14F-4D97-AF65-F5344CB8AC3E}">
        <p14:creationId xmlns:p14="http://schemas.microsoft.com/office/powerpoint/2010/main" val="144457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2A8-5981-524E-A1B8-BB5A9621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IR System</a:t>
            </a:r>
            <a:endParaRPr lang="th-TH" dirty="0"/>
          </a:p>
        </p:txBody>
      </p:sp>
      <p:pic>
        <p:nvPicPr>
          <p:cNvPr id="4" name="Content Placeholder 4" descr="Target Audience with solid fill">
            <a:extLst>
              <a:ext uri="{FF2B5EF4-FFF2-40B4-BE49-F238E27FC236}">
                <a16:creationId xmlns:a16="http://schemas.microsoft.com/office/drawing/2014/main" id="{CCF5F54F-96C4-C06B-F2C6-E7166996E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2" y="3098924"/>
            <a:ext cx="979779" cy="9797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047E5-5078-B417-841F-96858D8225BC}"/>
              </a:ext>
            </a:extLst>
          </p:cNvPr>
          <p:cNvSpPr txBox="1"/>
          <p:nvPr/>
        </p:nvSpPr>
        <p:spPr>
          <a:xfrm>
            <a:off x="2514600" y="2373392"/>
            <a:ext cx="1222559" cy="1055608"/>
          </a:xfrm>
          <a:prstGeom prst="wedgeRoundRectCallout">
            <a:avLst>
              <a:gd name="adj1" fmla="val -117277"/>
              <a:gd name="adj2" fmla="val 716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  <a:p>
            <a:r>
              <a:rPr lang="en-US" dirty="0"/>
              <a:t>terms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5A1D9-ECF7-A4FF-E6CA-4B67EEDEC2DE}"/>
              </a:ext>
            </a:extLst>
          </p:cNvPr>
          <p:cNvSpPr/>
          <p:nvPr/>
        </p:nvSpPr>
        <p:spPr>
          <a:xfrm>
            <a:off x="5233737" y="2373392"/>
            <a:ext cx="2622885" cy="24392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</a:t>
            </a:r>
          </a:p>
          <a:p>
            <a:pPr algn="ctr"/>
            <a:r>
              <a:rPr lang="en-US" dirty="0"/>
              <a:t>System</a:t>
            </a:r>
            <a:endParaRPr lang="th-TH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494E00C-BDCF-D08F-8C86-A554C03A15A0}"/>
              </a:ext>
            </a:extLst>
          </p:cNvPr>
          <p:cNvSpPr/>
          <p:nvPr/>
        </p:nvSpPr>
        <p:spPr>
          <a:xfrm>
            <a:off x="4078705" y="2901196"/>
            <a:ext cx="962527" cy="395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F29150-C4A0-4B85-CA3A-567523A55EB4}"/>
              </a:ext>
            </a:extLst>
          </p:cNvPr>
          <p:cNvSpPr/>
          <p:nvPr/>
        </p:nvSpPr>
        <p:spPr>
          <a:xfrm rot="10800000">
            <a:off x="8049127" y="2928662"/>
            <a:ext cx="661736" cy="395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Graphic 9" descr="Books with solid fill">
            <a:extLst>
              <a:ext uri="{FF2B5EF4-FFF2-40B4-BE49-F238E27FC236}">
                <a16:creationId xmlns:a16="http://schemas.microsoft.com/office/drawing/2014/main" id="{8292EA05-2B6E-6257-B12C-DFC31650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6438" y="2350913"/>
            <a:ext cx="1325562" cy="13255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40682D-6780-64F8-E01B-F7C487C69EEA}"/>
              </a:ext>
            </a:extLst>
          </p:cNvPr>
          <p:cNvSpPr/>
          <p:nvPr/>
        </p:nvSpPr>
        <p:spPr>
          <a:xfrm>
            <a:off x="8840471" y="2529826"/>
            <a:ext cx="2025967" cy="96773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Document Collection</a:t>
            </a:r>
            <a:endParaRPr lang="th-TH" sz="20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0986C0-D808-2A9F-7F9C-16DB2FD7E638}"/>
              </a:ext>
            </a:extLst>
          </p:cNvPr>
          <p:cNvSpPr/>
          <p:nvPr/>
        </p:nvSpPr>
        <p:spPr>
          <a:xfrm rot="10800000">
            <a:off x="4029370" y="4099672"/>
            <a:ext cx="962526" cy="395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Graphic 13" descr="List outline">
            <a:extLst>
              <a:ext uri="{FF2B5EF4-FFF2-40B4-BE49-F238E27FC236}">
                <a16:creationId xmlns:a16="http://schemas.microsoft.com/office/drawing/2014/main" id="{4CE6623A-F963-DBAD-90DB-721211257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689" y="403792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5DDE5-1F6C-F6B7-6B60-58FBF3D141F5}"/>
              </a:ext>
            </a:extLst>
          </p:cNvPr>
          <p:cNvSpPr txBox="1"/>
          <p:nvPr/>
        </p:nvSpPr>
        <p:spPr>
          <a:xfrm>
            <a:off x="2651599" y="4976483"/>
            <a:ext cx="122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Ranked </a:t>
            </a:r>
          </a:p>
          <a:p>
            <a:pPr algn="ctr"/>
            <a:r>
              <a:rPr lang="en-US" sz="1600" dirty="0"/>
              <a:t>Documents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37742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3213F-1C89-0E7F-1F99-D6DA0339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Relevance ... Effectiveness ...Efficiency</a:t>
            </a:r>
            <a:endParaRPr lang="th-TH" sz="4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E55678-CEA0-1CD3-412A-D7FC9AF4C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938105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59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97D59-8357-7913-E23E-001C0081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Founded in  1986  by Professor C. J. van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Rijsbergen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(F1 Score)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76E-C835-3516-FE63-5AAAB3BF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F727017-8551-99B1-F70A-E2C77840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9" t="22854" r="14579" b="18750"/>
          <a:stretch/>
        </p:blipFill>
        <p:spPr>
          <a:xfrm>
            <a:off x="1894533" y="2303222"/>
            <a:ext cx="7737915" cy="44182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BBE2C5-83E7-5359-F064-6E5AF111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27"/>
            <a:ext cx="1800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301B2DB8-EACB-8C5E-99C3-E5B4F3CF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0" y="132880"/>
            <a:ext cx="18097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6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E4AB-7332-1DE5-B183-82A02F6E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Retrieval Process: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30E2B-7A24-D4DC-7978-F1074075F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538" y="1397575"/>
            <a:ext cx="9727323" cy="5127109"/>
          </a:xfrm>
        </p:spPr>
      </p:pic>
    </p:spTree>
    <p:extLst>
      <p:ext uri="{BB962C8B-B14F-4D97-AF65-F5344CB8AC3E}">
        <p14:creationId xmlns:p14="http://schemas.microsoft.com/office/powerpoint/2010/main" val="273949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FDC39-5558-E8D4-2503-DFE5C130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1: TEXT PROCESSING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796A07-8E54-23E0-94D9-830F44ADB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88026"/>
            <a:ext cx="6780700" cy="44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0E878B-E1A2-C4E1-D3BE-557BF3D3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32" y="643466"/>
            <a:ext cx="7775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rrow pointing to a document&#10;&#10;Description automatically generated">
            <a:extLst>
              <a:ext uri="{FF2B5EF4-FFF2-40B4-BE49-F238E27FC236}">
                <a16:creationId xmlns:a16="http://schemas.microsoft.com/office/drawing/2014/main" id="{86F8DE0A-3B2C-0BC8-7201-5B186D16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99" y="643466"/>
            <a:ext cx="8356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3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6FF0-95C2-643A-2C2A-71C2C69B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668E6-CB31-5893-F6B3-FDC715527229}"/>
              </a:ext>
            </a:extLst>
          </p:cNvPr>
          <p:cNvSpPr/>
          <p:nvPr/>
        </p:nvSpPr>
        <p:spPr>
          <a:xfrm>
            <a:off x="4465721" y="2727993"/>
            <a:ext cx="3260558" cy="192505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Tokenization</a:t>
            </a:r>
            <a:endParaRPr lang="th-TH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777A66-B885-5D1F-3814-534EE3100641}"/>
              </a:ext>
            </a:extLst>
          </p:cNvPr>
          <p:cNvSpPr txBox="1">
            <a:spLocks/>
          </p:cNvSpPr>
          <p:nvPr/>
        </p:nvSpPr>
        <p:spPr>
          <a:xfrm>
            <a:off x="2686738" y="1419187"/>
            <a:ext cx="6818524" cy="5430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The quick brown fox jumps over the lazy dog.</a:t>
            </a:r>
            <a:endParaRPr lang="th-TH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C1D303C-921C-9AB7-5E9E-EB0179BA0A83}"/>
              </a:ext>
            </a:extLst>
          </p:cNvPr>
          <p:cNvSpPr/>
          <p:nvPr/>
        </p:nvSpPr>
        <p:spPr>
          <a:xfrm>
            <a:off x="5071431" y="2101996"/>
            <a:ext cx="2049137" cy="48618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58592F9-A631-051D-CB81-A9022A7E9ED5}"/>
              </a:ext>
            </a:extLst>
          </p:cNvPr>
          <p:cNvSpPr/>
          <p:nvPr/>
        </p:nvSpPr>
        <p:spPr>
          <a:xfrm>
            <a:off x="5071430" y="4792854"/>
            <a:ext cx="2049137" cy="48618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DF754-7B04-4116-10BA-665D199E3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5" r="10933"/>
          <a:stretch/>
        </p:blipFill>
        <p:spPr>
          <a:xfrm>
            <a:off x="3007895" y="5415175"/>
            <a:ext cx="6713621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273A-F48C-D8FA-301E-75F05EF3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r>
              <a:rPr lang="en-US" dirty="0"/>
              <a:t> Removal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FBA8A-79A5-079B-7482-ECA7DDBAD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441" y="1470954"/>
            <a:ext cx="7993117" cy="5199406"/>
          </a:xfrm>
        </p:spPr>
      </p:pic>
    </p:spTree>
    <p:extLst>
      <p:ext uri="{BB962C8B-B14F-4D97-AF65-F5344CB8AC3E}">
        <p14:creationId xmlns:p14="http://schemas.microsoft.com/office/powerpoint/2010/main" val="1904266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0149-90B2-34DE-64BD-4A2DDDF5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FDE8D-3527-4934-6317-343E528D7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00" y="1447830"/>
            <a:ext cx="8046200" cy="5364134"/>
          </a:xfrm>
        </p:spPr>
      </p:pic>
    </p:spTree>
    <p:extLst>
      <p:ext uri="{BB962C8B-B14F-4D97-AF65-F5344CB8AC3E}">
        <p14:creationId xmlns:p14="http://schemas.microsoft.com/office/powerpoint/2010/main" val="236277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4877-8C39-621B-41AC-358A1566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Context-sensitive Transformation Grammar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A2989-6FF2-6BDF-06A7-794AAC4F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0" y="1514415"/>
            <a:ext cx="8278717" cy="4760261"/>
          </a:xfrm>
        </p:spPr>
      </p:pic>
    </p:spTree>
    <p:extLst>
      <p:ext uri="{BB962C8B-B14F-4D97-AF65-F5344CB8AC3E}">
        <p14:creationId xmlns:p14="http://schemas.microsoft.com/office/powerpoint/2010/main" val="337024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ext processing example with text and green arrows&#10;&#10;Description automatically generated">
            <a:extLst>
              <a:ext uri="{FF2B5EF4-FFF2-40B4-BE49-F238E27FC236}">
                <a16:creationId xmlns:a16="http://schemas.microsoft.com/office/drawing/2014/main" id="{F7D66C71-5034-9861-EEB9-B9AE3A221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4" r="1" b="186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2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2B0E-8D1B-1185-E28A-0D4B3656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INDEXING</a:t>
            </a:r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37D88-3502-20AA-058C-2D9D02391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87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2E2B-B22D-7229-FB30-505C577F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  <a:endParaRPr lang="th-T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3F66AB-AA08-4535-D5E5-EFF8CDA2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656" y="1580036"/>
            <a:ext cx="3800476" cy="1257125"/>
          </a:xfrm>
          <a:prstGeom prst="rect">
            <a:avLst/>
          </a:prstGeom>
        </p:spPr>
      </p:pic>
      <p:pic>
        <p:nvPicPr>
          <p:cNvPr id="5" name="Picture 8" descr="LLAMA 2 - Get Started With Meta's Newest Open Source ChatGPT Contender -  YouTube">
            <a:extLst>
              <a:ext uri="{FF2B5EF4-FFF2-40B4-BE49-F238E27FC236}">
                <a16:creationId xmlns:a16="http://schemas.microsoft.com/office/drawing/2014/main" id="{68FC464F-4C33-1BF3-75D2-569A5D7FB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1" t="28333" r="1445" b="35000"/>
          <a:stretch/>
        </p:blipFill>
        <p:spPr bwMode="auto">
          <a:xfrm>
            <a:off x="6550245" y="1335965"/>
            <a:ext cx="4043364" cy="20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GitHub - QwenLM/Qwen: The official repo of Qwen (通义千问) chat &amp; pretrained  large language model proposed by Alibaba Cloud.">
            <a:extLst>
              <a:ext uri="{FF2B5EF4-FFF2-40B4-BE49-F238E27FC236}">
                <a16:creationId xmlns:a16="http://schemas.microsoft.com/office/drawing/2014/main" id="{BFBA705F-4B6C-C040-8C4D-6E5A4BBD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37" y="3687587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849A4-8B81-26B6-2649-440D9223B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26" y="4273375"/>
            <a:ext cx="2728301" cy="21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2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ystifying a Typical Search Problem Using Inverted Index | by Cinto | The  Startup | Medium">
            <a:extLst>
              <a:ext uri="{FF2B5EF4-FFF2-40B4-BE49-F238E27FC236}">
                <a16:creationId xmlns:a16="http://schemas.microsoft.com/office/drawing/2014/main" id="{763E1C60-280C-5255-6111-F818496211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3" b="135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5D6FEA-3764-82AD-9CE2-A22F26A6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Inverted Index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BE67D-D319-5B2F-1701-FE9E47D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Index</a:t>
            </a:r>
            <a:endParaRPr lang="th-TH" dirty="0"/>
          </a:p>
        </p:txBody>
      </p:sp>
      <p:pic>
        <p:nvPicPr>
          <p:cNvPr id="1032" name="Picture 8" descr="inverted indexing vs forward indexing visual example">
            <a:extLst>
              <a:ext uri="{FF2B5EF4-FFF2-40B4-BE49-F238E27FC236}">
                <a16:creationId xmlns:a16="http://schemas.microsoft.com/office/drawing/2014/main" id="{9F273539-2E46-3F30-FA5C-E679C66A36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CC52-644C-FA7B-8E0D-81CCC34F6218}"/>
              </a:ext>
            </a:extLst>
          </p:cNvPr>
          <p:cNvSpPr txBox="1"/>
          <p:nvPr/>
        </p:nvSpPr>
        <p:spPr>
          <a:xfrm>
            <a:off x="6304547" y="6461543"/>
            <a:ext cx="6184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/>
              <a:t>https://spotintelligence.com/2023/10/30/inverted-indexing/</a:t>
            </a:r>
          </a:p>
        </p:txBody>
      </p:sp>
    </p:spTree>
    <p:extLst>
      <p:ext uri="{BB962C8B-B14F-4D97-AF65-F5344CB8AC3E}">
        <p14:creationId xmlns:p14="http://schemas.microsoft.com/office/powerpoint/2010/main" val="297735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Indexing 2: inverted index - YouTube">
            <a:extLst>
              <a:ext uri="{FF2B5EF4-FFF2-40B4-BE49-F238E27FC236}">
                <a16:creationId xmlns:a16="http://schemas.microsoft.com/office/drawing/2014/main" id="{CEC59F40-B846-E26C-BC67-FF3C855AF7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1" r="12586" b="2067"/>
          <a:stretch/>
        </p:blipFill>
        <p:spPr bwMode="auto">
          <a:xfrm>
            <a:off x="1529254" y="1282"/>
            <a:ext cx="9128235" cy="671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4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inverted index?">
            <a:extLst>
              <a:ext uri="{FF2B5EF4-FFF2-40B4-BE49-F238E27FC236}">
                <a16:creationId xmlns:a16="http://schemas.microsoft.com/office/drawing/2014/main" id="{33E831D7-D8AC-C11C-E55E-5D520852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97" y="7620"/>
            <a:ext cx="9396248" cy="681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77E691-2B91-7408-BBA2-1BB537AF76AE}"/>
              </a:ext>
            </a:extLst>
          </p:cNvPr>
          <p:cNvSpPr/>
          <p:nvPr/>
        </p:nvSpPr>
        <p:spPr>
          <a:xfrm>
            <a:off x="6479628" y="2254469"/>
            <a:ext cx="3689131" cy="348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725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E4CE0-D784-AA42-3CED-40FB1914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Are Inverted Files Created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B6C1F-C940-E8B5-B9EC-CA9DD3BE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942" y="709449"/>
            <a:ext cx="7950242" cy="54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F4E63-6C92-1ED0-680C-2ECBB8BE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24" y="195553"/>
            <a:ext cx="8510751" cy="64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41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C06F0-9DFB-FEF3-34A2-C8BDEC69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27" y="0"/>
            <a:ext cx="8986345" cy="67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1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07C64-F624-5BB7-B4D6-05CD2949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18" y="0"/>
            <a:ext cx="8081763" cy="66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8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80113-608E-9E39-DE1D-D84B13EA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8" y="126124"/>
            <a:ext cx="8515258" cy="60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8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1378-109E-A943-AF4D-5B079BBD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RETRIEVAL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BB3B1-4148-D9F5-2150-94818E7D2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49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brain with circuit lines&#10;&#10;Description automatically generated">
            <a:extLst>
              <a:ext uri="{FF2B5EF4-FFF2-40B4-BE49-F238E27FC236}">
                <a16:creationId xmlns:a16="http://schemas.microsoft.com/office/drawing/2014/main" id="{B065C766-B761-16F1-9688-315B8D2CF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22289" r="29238" b="37725"/>
          <a:stretch/>
        </p:blipFill>
        <p:spPr>
          <a:xfrm>
            <a:off x="3280382" y="2087291"/>
            <a:ext cx="1592318" cy="152912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B3073EB6-8288-8BB7-6B01-91E61B383A0A}"/>
              </a:ext>
            </a:extLst>
          </p:cNvPr>
          <p:cNvSpPr/>
          <p:nvPr/>
        </p:nvSpPr>
        <p:spPr>
          <a:xfrm>
            <a:off x="1135841" y="2271107"/>
            <a:ext cx="793215" cy="830993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{   }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F700-2AEC-FA26-7B60-0AFC17B2A678}"/>
              </a:ext>
            </a:extLst>
          </p:cNvPr>
          <p:cNvSpPr txBox="1"/>
          <p:nvPr/>
        </p:nvSpPr>
        <p:spPr>
          <a:xfrm>
            <a:off x="476656" y="3142919"/>
            <a:ext cx="21922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Gigantic dataset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(web, wiki, books, news,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kumimoji="0" lang="th-TH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3100F0D-8630-9D67-0862-2C4F21D9BCFC}"/>
              </a:ext>
            </a:extLst>
          </p:cNvPr>
          <p:cNvSpPr/>
          <p:nvPr/>
        </p:nvSpPr>
        <p:spPr>
          <a:xfrm>
            <a:off x="2179153" y="2521350"/>
            <a:ext cx="793216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AB303-7DD2-0BF5-83AF-BB0219D6B55D}"/>
              </a:ext>
            </a:extLst>
          </p:cNvPr>
          <p:cNvSpPr txBox="1"/>
          <p:nvPr/>
        </p:nvSpPr>
        <p:spPr>
          <a:xfrm>
            <a:off x="2003341" y="2263249"/>
            <a:ext cx="12561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Pre-training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C353F5F-E5A8-F62A-B04E-38F76DF60153}"/>
              </a:ext>
            </a:extLst>
          </p:cNvPr>
          <p:cNvSpPr/>
          <p:nvPr/>
        </p:nvSpPr>
        <p:spPr>
          <a:xfrm>
            <a:off x="5048513" y="2521349"/>
            <a:ext cx="1737878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75188-6DDD-6E26-F63B-CC4C164B5348}"/>
              </a:ext>
            </a:extLst>
          </p:cNvPr>
          <p:cNvSpPr txBox="1"/>
          <p:nvPr/>
        </p:nvSpPr>
        <p:spPr>
          <a:xfrm>
            <a:off x="5460559" y="2086442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C3067-C735-6891-8E32-E42AFC9A121E}"/>
              </a:ext>
            </a:extLst>
          </p:cNvPr>
          <p:cNvSpPr txBox="1"/>
          <p:nvPr/>
        </p:nvSpPr>
        <p:spPr>
          <a:xfrm>
            <a:off x="3305827" y="3426779"/>
            <a:ext cx="175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LLM 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C2B58E-EB26-65AC-489E-86D7E80AE7C6}"/>
              </a:ext>
            </a:extLst>
          </p:cNvPr>
          <p:cNvSpPr/>
          <p:nvPr/>
        </p:nvSpPr>
        <p:spPr>
          <a:xfrm rot="5400000">
            <a:off x="3658533" y="1501146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30192-A10B-9982-E01D-6CF8CBE522BF}"/>
              </a:ext>
            </a:extLst>
          </p:cNvPr>
          <p:cNvSpPr txBox="1"/>
          <p:nvPr/>
        </p:nvSpPr>
        <p:spPr>
          <a:xfrm>
            <a:off x="4076540" y="1375763"/>
            <a:ext cx="121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Fine-tuning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55EB336B-4078-1B34-990A-3E47DC72DD3E}"/>
              </a:ext>
            </a:extLst>
          </p:cNvPr>
          <p:cNvSpPr/>
          <p:nvPr/>
        </p:nvSpPr>
        <p:spPr>
          <a:xfrm>
            <a:off x="3614636" y="749409"/>
            <a:ext cx="615978" cy="645315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3E673-765C-7128-8585-ABE2E099E07A}"/>
              </a:ext>
            </a:extLst>
          </p:cNvPr>
          <p:cNvSpPr txBox="1"/>
          <p:nvPr/>
        </p:nvSpPr>
        <p:spPr>
          <a:xfrm>
            <a:off x="2370640" y="103078"/>
            <a:ext cx="292673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Task/domain specific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83D40-A46C-1F78-9908-FA5C5F8C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37" y="2271107"/>
            <a:ext cx="1746927" cy="10499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C8561D-5045-6AB2-3FC0-17FFAF794313}"/>
              </a:ext>
            </a:extLst>
          </p:cNvPr>
          <p:cNvSpPr txBox="1"/>
          <p:nvPr/>
        </p:nvSpPr>
        <p:spPr>
          <a:xfrm>
            <a:off x="7487338" y="3386956"/>
            <a:ext cx="1200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Q/A System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976602-8C9E-960A-224F-E188DF82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847" y="1862305"/>
            <a:ext cx="1232259" cy="123979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198C73-3F98-33FB-9A66-6B939733BC9D}"/>
              </a:ext>
            </a:extLst>
          </p:cNvPr>
          <p:cNvSpPr/>
          <p:nvPr/>
        </p:nvSpPr>
        <p:spPr>
          <a:xfrm>
            <a:off x="8863576" y="2608336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38B27A7-FBC5-44E4-A6E7-DA6696912072}"/>
              </a:ext>
            </a:extLst>
          </p:cNvPr>
          <p:cNvSpPr/>
          <p:nvPr/>
        </p:nvSpPr>
        <p:spPr>
          <a:xfrm rot="10800000">
            <a:off x="8801787" y="2342418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B83819-750D-5FD5-83D8-B52783C09785}"/>
              </a:ext>
            </a:extLst>
          </p:cNvPr>
          <p:cNvSpPr txBox="1"/>
          <p:nvPr/>
        </p:nvSpPr>
        <p:spPr>
          <a:xfrm>
            <a:off x="9065999" y="2106047"/>
            <a:ext cx="6694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B412A-075E-BD99-8A48-E70F55AEDBE8}"/>
              </a:ext>
            </a:extLst>
          </p:cNvPr>
          <p:cNvSpPr txBox="1"/>
          <p:nvPr/>
        </p:nvSpPr>
        <p:spPr>
          <a:xfrm>
            <a:off x="8941601" y="2773589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F292D-6CD5-ED30-77FB-6E24E016512B}"/>
              </a:ext>
            </a:extLst>
          </p:cNvPr>
          <p:cNvSpPr txBox="1"/>
          <p:nvPr/>
        </p:nvSpPr>
        <p:spPr>
          <a:xfrm>
            <a:off x="10394937" y="3438099"/>
            <a:ext cx="525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User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56C280-78D1-EE8D-4F3E-65772A2AA588}"/>
              </a:ext>
            </a:extLst>
          </p:cNvPr>
          <p:cNvSpPr txBox="1"/>
          <p:nvPr/>
        </p:nvSpPr>
        <p:spPr>
          <a:xfrm>
            <a:off x="5752020" y="402271"/>
            <a:ext cx="295792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 (LLM)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4319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B9466-0363-5C25-8845-B2D00342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40" y="69290"/>
            <a:ext cx="9000581" cy="65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ocument&#10;&#10;Description automatically generated">
            <a:extLst>
              <a:ext uri="{FF2B5EF4-FFF2-40B4-BE49-F238E27FC236}">
                <a16:creationId xmlns:a16="http://schemas.microsoft.com/office/drawing/2014/main" id="{FFE58071-F5E5-27A7-0428-338F4EC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8" y="643466"/>
            <a:ext cx="77917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12D02-ED2F-E67A-42ED-9E8E250A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31" y="643466"/>
            <a:ext cx="81205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3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3545B-7CF5-674E-F57A-BED03021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D1695-FAF4-FA1E-7545-D56725B1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38" y="643466"/>
            <a:ext cx="81593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7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8D3DCB30-33F7-D7D9-5122-3E0FA60C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94" y="643466"/>
            <a:ext cx="76322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1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1153E-DE9D-8FF9-8EB2-DB3758F4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TF-IDF</a:t>
            </a:r>
            <a:endParaRPr lang="th-TH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41BA-FB29-776A-1B64-429C3642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/>
              <a:t>TF: </a:t>
            </a:r>
            <a:r>
              <a:rPr lang="en-US" sz="2200"/>
              <a:t>Term frequency</a:t>
            </a:r>
          </a:p>
          <a:p>
            <a:r>
              <a:rPr lang="en-US" sz="2200" b="1"/>
              <a:t>IDF: </a:t>
            </a:r>
            <a:r>
              <a:rPr lang="en-US" sz="2200"/>
              <a:t>Inverse Document Frequency</a:t>
            </a:r>
            <a:endParaRPr lang="th-TH" sz="2200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981840A-465D-D074-070C-EA61770E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51961"/>
            <a:ext cx="6903720" cy="35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5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eighting scheme&#10;&#10;Description automatically generated">
            <a:extLst>
              <a:ext uri="{FF2B5EF4-FFF2-40B4-BE49-F238E27FC236}">
                <a16:creationId xmlns:a16="http://schemas.microsoft.com/office/drawing/2014/main" id="{CD0984DD-DC3F-975F-BF3C-3908329C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54" y="643466"/>
            <a:ext cx="77994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979D5-FFE3-2611-2792-D262A014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10" y="55504"/>
            <a:ext cx="9643097" cy="68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9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lot&#10;&#10;Description automatically generated">
            <a:extLst>
              <a:ext uri="{FF2B5EF4-FFF2-40B4-BE49-F238E27FC236}">
                <a16:creationId xmlns:a16="http://schemas.microsoft.com/office/drawing/2014/main" id="{85F354D4-8470-B886-766D-BACD932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5" y="643466"/>
            <a:ext cx="89137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text&#10;&#10;Description automatically generated with medium confidence">
            <a:extLst>
              <a:ext uri="{FF2B5EF4-FFF2-40B4-BE49-F238E27FC236}">
                <a16:creationId xmlns:a16="http://schemas.microsoft.com/office/drawing/2014/main" id="{8FF34527-C80E-994C-CA2D-2609820D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35" y="643466"/>
            <a:ext cx="77115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9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40D2-7E3D-3A93-2712-F13CD83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DD3E-EB4F-A05D-8AE0-69C7528C6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90688"/>
            <a:ext cx="4227095" cy="285724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LLM hallucinations occur when a large language model (LLM) generates a response that is </a:t>
            </a:r>
            <a:r>
              <a:rPr lang="en-US" b="1" dirty="0">
                <a:solidFill>
                  <a:schemeClr val="accent2"/>
                </a:solidFill>
              </a:rPr>
              <a:t>factually incorrect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nonsensical</a:t>
            </a:r>
            <a:r>
              <a:rPr lang="en-US" dirty="0"/>
              <a:t>, or </a:t>
            </a:r>
            <a:r>
              <a:rPr lang="en-US" b="1" dirty="0">
                <a:solidFill>
                  <a:schemeClr val="accent2"/>
                </a:solidFill>
              </a:rPr>
              <a:t>disconnected</a:t>
            </a:r>
            <a:r>
              <a:rPr lang="en-US" dirty="0"/>
              <a:t> from the input </a:t>
            </a:r>
            <a:r>
              <a:rPr lang="en-US" b="1" dirty="0">
                <a:solidFill>
                  <a:schemeClr val="accent2"/>
                </a:solidFill>
              </a:rPr>
              <a:t>prompt</a:t>
            </a:r>
            <a:r>
              <a:rPr lang="en-US" dirty="0"/>
              <a:t>.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CB8B-57B2-6E4B-C8BD-4F9553F5092E}"/>
              </a:ext>
            </a:extLst>
          </p:cNvPr>
          <p:cNvSpPr txBox="1"/>
          <p:nvPr/>
        </p:nvSpPr>
        <p:spPr>
          <a:xfrm>
            <a:off x="105953" y="6464051"/>
            <a:ext cx="5149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/>
              <a:t>https://github.com/vectara/hallucination-leaderboard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B62E1-48AC-63E0-65B7-63806DAE3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1300" y="0"/>
            <a:ext cx="700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1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166AE45D-A94A-6DD1-A896-FC5948D5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13" y="643466"/>
            <a:ext cx="87765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02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50B4-B941-A92F-5BC8-10F05943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Methodology</a:t>
            </a:r>
            <a:endParaRPr lang="th-TH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C5D2-D6F5-AB78-4E2C-FE2E1F30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4729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75432-6C00-1AC8-7D59-9C936812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Evaluate?</a:t>
            </a:r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9EDE1D2-6AD7-04CC-623F-50324642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63284"/>
            <a:ext cx="6780700" cy="41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1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E2162-431C-B94B-5F6B-8B2B0F9A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21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text on it&#10;&#10;Description automatically generated">
            <a:extLst>
              <a:ext uri="{FF2B5EF4-FFF2-40B4-BE49-F238E27FC236}">
                <a16:creationId xmlns:a16="http://schemas.microsoft.com/office/drawing/2014/main" id="{FFE78F65-AB15-657C-33B8-03E82EB6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79" y="643466"/>
            <a:ext cx="76806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834B833-12B3-1051-BE78-61A3327C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93" y="643466"/>
            <a:ext cx="758201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2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st&#10;&#10;Description automatically generated">
            <a:extLst>
              <a:ext uri="{FF2B5EF4-FFF2-40B4-BE49-F238E27FC236}">
                <a16:creationId xmlns:a16="http://schemas.microsoft.com/office/drawing/2014/main" id="{515E856D-84A1-52B4-B563-AEA17A07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01" y="643466"/>
            <a:ext cx="85859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8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D358BF1F-784D-8264-A32E-8FF62DF1C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277938"/>
            <a:ext cx="5211763" cy="3182938"/>
          </a:xfrm>
        </p:spPr>
      </p:pic>
      <p:pic>
        <p:nvPicPr>
          <p:cNvPr id="5122" name="Picture 2" descr="Text Retrieval Conference - Wikipedia">
            <a:extLst>
              <a:ext uri="{FF2B5EF4-FFF2-40B4-BE49-F238E27FC236}">
                <a16:creationId xmlns:a16="http://schemas.microsoft.com/office/drawing/2014/main" id="{0A50E42C-26F3-9241-0E3C-E6F441E1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277938"/>
            <a:ext cx="5618163" cy="318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33B3E-F063-E234-CCE4-FF576BC1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TREC: Text Retrieval Conference</a:t>
            </a:r>
          </a:p>
        </p:txBody>
      </p:sp>
    </p:spTree>
    <p:extLst>
      <p:ext uri="{BB962C8B-B14F-4D97-AF65-F5344CB8AC3E}">
        <p14:creationId xmlns:p14="http://schemas.microsoft.com/office/powerpoint/2010/main" val="3827024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F4EC6905-FEA0-8706-2450-7B616B43E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95" r="-2" b="-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817EEF-ECB5-3B09-34E2-06541263C2D8}"/>
              </a:ext>
            </a:extLst>
          </p:cNvPr>
          <p:cNvSpPr/>
          <p:nvPr/>
        </p:nvSpPr>
        <p:spPr>
          <a:xfrm>
            <a:off x="11335407" y="6432331"/>
            <a:ext cx="567559" cy="42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2846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eople working on computers&#10;&#10;Description automatically generated">
            <a:extLst>
              <a:ext uri="{FF2B5EF4-FFF2-40B4-BE49-F238E27FC236}">
                <a16:creationId xmlns:a16="http://schemas.microsoft.com/office/drawing/2014/main" id="{A337B3BD-8935-07B7-61AC-A5EE81B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8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8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34AE-47B5-5956-1C7A-9212AD53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1ABDD-7E73-A4E7-75CF-03F399EDF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5696" y="1690688"/>
            <a:ext cx="9419962" cy="3460965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0FBC9FA-8C36-108F-AB5A-B3BE847F5CAA}"/>
              </a:ext>
            </a:extLst>
          </p:cNvPr>
          <p:cNvGrpSpPr/>
          <p:nvPr/>
        </p:nvGrpSpPr>
        <p:grpSpPr>
          <a:xfrm>
            <a:off x="1036169" y="1513920"/>
            <a:ext cx="9239489" cy="5344080"/>
            <a:chOff x="3509601" y="1980997"/>
            <a:chExt cx="7615950" cy="4405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CC733C-ADB1-96BF-155B-7784F478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9601" y="1980997"/>
              <a:ext cx="7387700" cy="41360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FC092-D1C0-0BBD-59EC-C08CE687FB5E}"/>
                </a:ext>
              </a:extLst>
            </p:cNvPr>
            <p:cNvSpPr txBox="1"/>
            <p:nvPr/>
          </p:nvSpPr>
          <p:spPr>
            <a:xfrm>
              <a:off x="5032179" y="6016697"/>
              <a:ext cx="6093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/>
                <a:t>https://www.thairath.co.th/news/politic/2709339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6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318D5C44-614F-C113-3D90-155BCFF2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97" y="643466"/>
            <a:ext cx="71562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90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BDA946D-0F55-093B-B8AF-9898D3F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43" y="643466"/>
            <a:ext cx="68499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4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E6A50811-7D49-1B71-4DC4-0D723AD2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85" y="643466"/>
            <a:ext cx="76842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3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n oval with a red circle and a red arrow&#10;&#10;Description automatically generated">
            <a:extLst>
              <a:ext uri="{FF2B5EF4-FFF2-40B4-BE49-F238E27FC236}">
                <a16:creationId xmlns:a16="http://schemas.microsoft.com/office/drawing/2014/main" id="{ED95C453-2A93-CE04-3BA4-4DECC565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59" y="643466"/>
            <a:ext cx="7584882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BD92D-FF03-79FF-6C4F-18A541B85515}"/>
              </a:ext>
            </a:extLst>
          </p:cNvPr>
          <p:cNvSpPr/>
          <p:nvPr/>
        </p:nvSpPr>
        <p:spPr>
          <a:xfrm rot="19711711">
            <a:off x="6640635" y="5178514"/>
            <a:ext cx="3283996" cy="41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2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B566EF16-B169-488C-84C2-284D47C2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1" y="643466"/>
            <a:ext cx="7491618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58878F-DEC2-05AF-4F6E-E382A9BA46D7}"/>
              </a:ext>
            </a:extLst>
          </p:cNvPr>
          <p:cNvSpPr/>
          <p:nvPr/>
        </p:nvSpPr>
        <p:spPr>
          <a:xfrm rot="19711711">
            <a:off x="6655379" y="4978764"/>
            <a:ext cx="3283996" cy="866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078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d circle&#10;&#10;Description automatically generated">
            <a:extLst>
              <a:ext uri="{FF2B5EF4-FFF2-40B4-BE49-F238E27FC236}">
                <a16:creationId xmlns:a16="http://schemas.microsoft.com/office/drawing/2014/main" id="{298F7002-AEA2-02FC-93EB-C9C8F991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69" y="643466"/>
            <a:ext cx="7527661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8538B5-F558-7AD8-A425-905272BB646C}"/>
              </a:ext>
            </a:extLst>
          </p:cNvPr>
          <p:cNvSpPr/>
          <p:nvPr/>
        </p:nvSpPr>
        <p:spPr>
          <a:xfrm rot="19711711">
            <a:off x="6568445" y="5178514"/>
            <a:ext cx="3283996" cy="41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52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ircle with words&#10;&#10;Description automatically generated">
            <a:extLst>
              <a:ext uri="{FF2B5EF4-FFF2-40B4-BE49-F238E27FC236}">
                <a16:creationId xmlns:a16="http://schemas.microsoft.com/office/drawing/2014/main" id="{1C388A0E-78D4-8847-5ED6-C98C4996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769" y="643466"/>
            <a:ext cx="6956462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4B20E8-09A1-A748-03E2-0D2547F65D43}"/>
              </a:ext>
            </a:extLst>
          </p:cNvPr>
          <p:cNvSpPr/>
          <p:nvPr/>
        </p:nvSpPr>
        <p:spPr>
          <a:xfrm rot="19321770">
            <a:off x="6564138" y="5119039"/>
            <a:ext cx="3283996" cy="52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47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B6011-F3D6-48C2-67F1-459BF68C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20" y="542090"/>
            <a:ext cx="8339959" cy="57738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0E0A34-76D3-A3D6-FDA9-79158EA83ABD}"/>
              </a:ext>
            </a:extLst>
          </p:cNvPr>
          <p:cNvGrpSpPr/>
          <p:nvPr/>
        </p:nvGrpSpPr>
        <p:grpSpPr>
          <a:xfrm>
            <a:off x="3088105" y="4836361"/>
            <a:ext cx="2001253" cy="697830"/>
            <a:chOff x="3088105" y="4836361"/>
            <a:chExt cx="2001253" cy="6978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774FBE-EC4A-1AF4-4EDD-35870686971E}"/>
                </a:ext>
              </a:extLst>
            </p:cNvPr>
            <p:cNvSpPr/>
            <p:nvPr/>
          </p:nvSpPr>
          <p:spPr>
            <a:xfrm>
              <a:off x="3525253" y="4836361"/>
              <a:ext cx="1564105" cy="348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EFDB36-B939-695E-8ED2-47E181043E7C}"/>
                </a:ext>
              </a:extLst>
            </p:cNvPr>
            <p:cNvSpPr/>
            <p:nvPr/>
          </p:nvSpPr>
          <p:spPr>
            <a:xfrm>
              <a:off x="3088105" y="5185276"/>
              <a:ext cx="1564105" cy="348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7900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22C24-429A-63FD-1D98-DEC82903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56" y="428445"/>
            <a:ext cx="8320219" cy="5814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C5AECEA-05C3-75B4-A287-D021A02ABCF2}"/>
              </a:ext>
            </a:extLst>
          </p:cNvPr>
          <p:cNvGrpSpPr/>
          <p:nvPr/>
        </p:nvGrpSpPr>
        <p:grpSpPr>
          <a:xfrm>
            <a:off x="3220453" y="4655887"/>
            <a:ext cx="2001253" cy="697830"/>
            <a:chOff x="3088105" y="4836361"/>
            <a:chExt cx="2001253" cy="6978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4E6497-3A07-A6E1-81FB-C59BFA2052DB}"/>
                </a:ext>
              </a:extLst>
            </p:cNvPr>
            <p:cNvSpPr/>
            <p:nvPr/>
          </p:nvSpPr>
          <p:spPr>
            <a:xfrm>
              <a:off x="3525253" y="4836361"/>
              <a:ext cx="1564105" cy="348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6D4C7F-EA89-1B17-FC10-6CAC7D380CDF}"/>
                </a:ext>
              </a:extLst>
            </p:cNvPr>
            <p:cNvSpPr/>
            <p:nvPr/>
          </p:nvSpPr>
          <p:spPr>
            <a:xfrm>
              <a:off x="3088105" y="5185276"/>
              <a:ext cx="1564105" cy="348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6266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41D0CC-C75C-730B-5A95-016AA266FFC9}"/>
              </a:ext>
            </a:extLst>
          </p:cNvPr>
          <p:cNvGrpSpPr/>
          <p:nvPr/>
        </p:nvGrpSpPr>
        <p:grpSpPr>
          <a:xfrm>
            <a:off x="2440426" y="643466"/>
            <a:ext cx="8147364" cy="6081852"/>
            <a:chOff x="2440426" y="643466"/>
            <a:chExt cx="8147364" cy="6081852"/>
          </a:xfrm>
        </p:grpSpPr>
        <p:pic>
          <p:nvPicPr>
            <p:cNvPr id="3" name="Picture 2" descr="A graph with numbers and a number on it&#10;&#10;Description automatically generated with medium confidence">
              <a:extLst>
                <a:ext uri="{FF2B5EF4-FFF2-40B4-BE49-F238E27FC236}">
                  <a16:creationId xmlns:a16="http://schemas.microsoft.com/office/drawing/2014/main" id="{64F9CE66-D036-F273-0443-A3E2E50EE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0426" y="643466"/>
              <a:ext cx="7311148" cy="5571067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44343C-74B4-6BAF-C9A6-345D1D977520}"/>
                </a:ext>
              </a:extLst>
            </p:cNvPr>
            <p:cNvGrpSpPr/>
            <p:nvPr/>
          </p:nvGrpSpPr>
          <p:grpSpPr>
            <a:xfrm>
              <a:off x="8586537" y="6027488"/>
              <a:ext cx="2001253" cy="697830"/>
              <a:chOff x="3088105" y="4836361"/>
              <a:chExt cx="2001253" cy="69783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8A8B3D-972B-860F-AF4C-381B283838DC}"/>
                  </a:ext>
                </a:extLst>
              </p:cNvPr>
              <p:cNvSpPr/>
              <p:nvPr/>
            </p:nvSpPr>
            <p:spPr>
              <a:xfrm>
                <a:off x="3525253" y="4836361"/>
                <a:ext cx="1564105" cy="348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EC13A0-0A0D-A388-246C-EA3C7AE0A5F8}"/>
                  </a:ext>
                </a:extLst>
              </p:cNvPr>
              <p:cNvSpPr/>
              <p:nvPr/>
            </p:nvSpPr>
            <p:spPr>
              <a:xfrm>
                <a:off x="3088105" y="5185276"/>
                <a:ext cx="1564105" cy="348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497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11CB2-3A48-2E2D-3A01-C60518FC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Caused?</a:t>
            </a:r>
            <a:endParaRPr lang="th-TH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D64066-6039-E366-0414-697ADDC3B3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16424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258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16E31-CCC5-CBAD-50E9-882E7F2A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53" y="73592"/>
            <a:ext cx="9995338" cy="66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6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numbers and a number of rectangles&#10;&#10;Description automatically generated with medium confidence">
            <a:extLst>
              <a:ext uri="{FF2B5EF4-FFF2-40B4-BE49-F238E27FC236}">
                <a16:creationId xmlns:a16="http://schemas.microsoft.com/office/drawing/2014/main" id="{802616B2-DBBE-FD0C-DF7F-F0A2656B3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73" b="105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38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4EA962A1-6157-0A5E-B201-71598FAE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05" y="643466"/>
            <a:ext cx="75539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5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D0ACC-9E59-35BB-DB7B-ECAE7DAE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70" y="121170"/>
            <a:ext cx="9546944" cy="67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3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0E965-3FA7-BE10-CBC2-39B74B66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37" y="11829"/>
            <a:ext cx="9580969" cy="68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4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9C28C3BC-AA30-6D50-7E2D-EC5790FB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41" y="643466"/>
            <a:ext cx="80749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56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22BE9-86E3-ACD8-A881-0A689CA9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2" y="643466"/>
            <a:ext cx="79364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4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C23C6200-509A-DFF1-33BC-8CF69552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87" y="643466"/>
            <a:ext cx="79564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01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ue and red text&#10;&#10;Description automatically generated">
            <a:extLst>
              <a:ext uri="{FF2B5EF4-FFF2-40B4-BE49-F238E27FC236}">
                <a16:creationId xmlns:a16="http://schemas.microsoft.com/office/drawing/2014/main" id="{8CD82AE2-F9E9-2714-24B3-CC22560C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78" y="643466"/>
            <a:ext cx="80142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92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E0497-4921-3D82-3675-42510C08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50" y="123609"/>
            <a:ext cx="9039299" cy="6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C57E-7D72-A1D5-53B2-A42BAC10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reduce hallucinate in LLM</a:t>
            </a:r>
            <a:r>
              <a:rPr lang="en-US" dirty="0">
                <a:solidFill>
                  <a:srgbClr val="000000"/>
                </a:solidFill>
                <a:sym typeface="Calibri"/>
              </a:rPr>
              <a:t>?</a:t>
            </a:r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285FB-58E8-06FA-D79F-882380F6C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5082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804D-30AA-64F1-AFA6-1FB9CF48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AA197-5AAE-6A02-3F9A-6962EEA5C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3074" name="Picture 2" descr="Owner avatar">
            <a:extLst>
              <a:ext uri="{FF2B5EF4-FFF2-40B4-BE49-F238E27FC236}">
                <a16:creationId xmlns:a16="http://schemas.microsoft.com/office/drawing/2014/main" id="{B84B801B-C64C-148F-ED7B-1E93BF99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93" y="2462212"/>
            <a:ext cx="2826657" cy="282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702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8B008-C4D9-A00B-290D-3B28861B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Pyterrier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A93E-215C-ABC8-05E0-091CCF6C2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3557" y="390832"/>
            <a:ext cx="4572527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https://github.com/terrier-org/pyterrier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B2BF-32BC-FE6B-01FE-2A2D36C6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92" y="1966293"/>
            <a:ext cx="784521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5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3D83-810B-C2A1-B8C0-3280442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Retriever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4C0B-01DA-A2EE-8A38-E37124EC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3036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ABAB62-E7C0-F369-25EA-5E98A987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vs Dense</a:t>
            </a:r>
            <a:endParaRPr lang="th-TH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B7D5622-D986-CC5D-796F-88B792314BC9}"/>
              </a:ext>
            </a:extLst>
          </p:cNvPr>
          <p:cNvSpPr/>
          <p:nvPr/>
        </p:nvSpPr>
        <p:spPr>
          <a:xfrm>
            <a:off x="4665279" y="5039565"/>
            <a:ext cx="1201083" cy="1453310"/>
          </a:xfrm>
          <a:prstGeom prst="ca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801A2B-EA75-CB64-3783-47BFCDAD7252}"/>
              </a:ext>
            </a:extLst>
          </p:cNvPr>
          <p:cNvSpPr/>
          <p:nvPr/>
        </p:nvSpPr>
        <p:spPr>
          <a:xfrm>
            <a:off x="3120051" y="3138985"/>
            <a:ext cx="1792705" cy="10467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Indexer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83B773-B682-EB1A-FED9-149CEEE9EC07}"/>
              </a:ext>
            </a:extLst>
          </p:cNvPr>
          <p:cNvSpPr/>
          <p:nvPr/>
        </p:nvSpPr>
        <p:spPr>
          <a:xfrm>
            <a:off x="5561631" y="3138984"/>
            <a:ext cx="1792705" cy="104674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en-US" sz="2000" dirty="0"/>
          </a:p>
          <a:p>
            <a:pPr algn="ctr"/>
            <a:r>
              <a:rPr lang="en-US" sz="2000" dirty="0" err="1"/>
              <a:t>tf-idf</a:t>
            </a:r>
            <a:r>
              <a:rPr lang="en-US" sz="2000" dirty="0"/>
              <a:t>, BM25</a:t>
            </a:r>
            <a:endParaRPr lang="th-TH" sz="20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5905D80-7BF3-0737-8E70-B80F43F0BF22}"/>
              </a:ext>
            </a:extLst>
          </p:cNvPr>
          <p:cNvCxnSpPr>
            <a:cxnSpLocks/>
            <a:stCxn id="10" idx="2"/>
            <a:endCxn id="8" idx="2"/>
          </p:cNvCxnSpPr>
          <p:nvPr/>
        </p:nvCxnSpPr>
        <p:spPr>
          <a:xfrm rot="16200000" flipH="1">
            <a:off x="3550597" y="4651538"/>
            <a:ext cx="1580488" cy="648875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F88010-6F6E-A251-9B34-AED3787C87C7}"/>
              </a:ext>
            </a:extLst>
          </p:cNvPr>
          <p:cNvCxnSpPr>
            <a:cxnSpLocks/>
            <a:stCxn id="8" idx="4"/>
            <a:endCxn id="11" idx="2"/>
          </p:cNvCxnSpPr>
          <p:nvPr/>
        </p:nvCxnSpPr>
        <p:spPr>
          <a:xfrm flipV="1">
            <a:off x="5866362" y="4185731"/>
            <a:ext cx="591622" cy="1580489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62DA48-DEB9-3577-5E01-8EE751CC1776}"/>
              </a:ext>
            </a:extLst>
          </p:cNvPr>
          <p:cNvGrpSpPr/>
          <p:nvPr/>
        </p:nvGrpSpPr>
        <p:grpSpPr>
          <a:xfrm>
            <a:off x="8555419" y="2971538"/>
            <a:ext cx="1313378" cy="1225974"/>
            <a:chOff x="8796120" y="3138985"/>
            <a:chExt cx="1313378" cy="1225974"/>
          </a:xfrm>
        </p:grpSpPr>
        <p:sp>
          <p:nvSpPr>
            <p:cNvPr id="12" name="Flowchart: Document 11">
              <a:extLst>
                <a:ext uri="{FF2B5EF4-FFF2-40B4-BE49-F238E27FC236}">
                  <a16:creationId xmlns:a16="http://schemas.microsoft.com/office/drawing/2014/main" id="{CDECA20B-99F2-972B-F2FE-72A8B3633BD4}"/>
                </a:ext>
              </a:extLst>
            </p:cNvPr>
            <p:cNvSpPr/>
            <p:nvPr/>
          </p:nvSpPr>
          <p:spPr>
            <a:xfrm>
              <a:off x="8908415" y="3138985"/>
              <a:ext cx="1201083" cy="1046747"/>
            </a:xfrm>
            <a:prstGeom prst="flowChartDocumen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Flowchart: Document 20">
              <a:extLst>
                <a:ext uri="{FF2B5EF4-FFF2-40B4-BE49-F238E27FC236}">
                  <a16:creationId xmlns:a16="http://schemas.microsoft.com/office/drawing/2014/main" id="{6E1FBBF1-B0F8-E7E4-B924-9585CCE62C81}"/>
                </a:ext>
              </a:extLst>
            </p:cNvPr>
            <p:cNvSpPr/>
            <p:nvPr/>
          </p:nvSpPr>
          <p:spPr>
            <a:xfrm>
              <a:off x="8796120" y="3318212"/>
              <a:ext cx="1201083" cy="1046747"/>
            </a:xfrm>
            <a:prstGeom prst="flowChartDocumen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F05B2D-83EA-402F-5BC4-9DD7E1B8C3F2}"/>
              </a:ext>
            </a:extLst>
          </p:cNvPr>
          <p:cNvGrpSpPr/>
          <p:nvPr/>
        </p:nvGrpSpPr>
        <p:grpSpPr>
          <a:xfrm>
            <a:off x="204797" y="2885324"/>
            <a:ext cx="1652648" cy="1939090"/>
            <a:chOff x="990600" y="2761247"/>
            <a:chExt cx="1652648" cy="1939090"/>
          </a:xfrm>
        </p:grpSpPr>
        <p:sp>
          <p:nvSpPr>
            <p:cNvPr id="9" name="Flowchart: Multidocument 8">
              <a:extLst>
                <a:ext uri="{FF2B5EF4-FFF2-40B4-BE49-F238E27FC236}">
                  <a16:creationId xmlns:a16="http://schemas.microsoft.com/office/drawing/2014/main" id="{2308D386-0EF3-CDDB-D67C-6043C89B3D4E}"/>
                </a:ext>
              </a:extLst>
            </p:cNvPr>
            <p:cNvSpPr/>
            <p:nvPr/>
          </p:nvSpPr>
          <p:spPr>
            <a:xfrm>
              <a:off x="1279669" y="2761247"/>
              <a:ext cx="1363579" cy="1540042"/>
            </a:xfrm>
            <a:prstGeom prst="flowChartMultidocumen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Docs</a:t>
              </a:r>
              <a:endParaRPr lang="th-TH" dirty="0"/>
            </a:p>
          </p:txBody>
        </p:sp>
        <p:sp>
          <p:nvSpPr>
            <p:cNvPr id="22" name="Flowchart: Multidocument 21">
              <a:extLst>
                <a:ext uri="{FF2B5EF4-FFF2-40B4-BE49-F238E27FC236}">
                  <a16:creationId xmlns:a16="http://schemas.microsoft.com/office/drawing/2014/main" id="{38873F20-533F-EB60-1EBB-EA1D390C5693}"/>
                </a:ext>
              </a:extLst>
            </p:cNvPr>
            <p:cNvSpPr/>
            <p:nvPr/>
          </p:nvSpPr>
          <p:spPr>
            <a:xfrm>
              <a:off x="990600" y="3160295"/>
              <a:ext cx="1363579" cy="1540042"/>
            </a:xfrm>
            <a:prstGeom prst="flowChartMultidocumen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Docs</a:t>
              </a:r>
              <a:endParaRPr lang="th-TH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2172C5-3D55-A959-965E-E1DA2D8BF97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857445" y="3655345"/>
            <a:ext cx="1262606" cy="701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789C64-C1D2-7695-BD71-D2C5CCE5CBCC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7354336" y="3662358"/>
            <a:ext cx="1201083" cy="11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7E083A7-BD7C-D97A-E7C8-F42682C544AF}"/>
              </a:ext>
            </a:extLst>
          </p:cNvPr>
          <p:cNvSpPr txBox="1"/>
          <p:nvPr/>
        </p:nvSpPr>
        <p:spPr>
          <a:xfrm>
            <a:off x="8719002" y="2530701"/>
            <a:ext cx="109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Top-k 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435EFD-F0E8-EEBC-8CCB-30EE75A9D7A9}"/>
              </a:ext>
            </a:extLst>
          </p:cNvPr>
          <p:cNvCxnSpPr>
            <a:cxnSpLocks/>
          </p:cNvCxnSpPr>
          <p:nvPr/>
        </p:nvCxnSpPr>
        <p:spPr>
          <a:xfrm>
            <a:off x="9868797" y="3622762"/>
            <a:ext cx="87540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3F7062-8E27-523D-EA59-790D708A9175}"/>
              </a:ext>
            </a:extLst>
          </p:cNvPr>
          <p:cNvSpPr txBox="1"/>
          <p:nvPr/>
        </p:nvSpPr>
        <p:spPr>
          <a:xfrm>
            <a:off x="9868797" y="328437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Read</a:t>
            </a:r>
            <a:endParaRPr lang="th-TH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E21DE9-0968-3E1B-2B99-51CCB88054EB}"/>
              </a:ext>
            </a:extLst>
          </p:cNvPr>
          <p:cNvSpPr txBox="1"/>
          <p:nvPr/>
        </p:nvSpPr>
        <p:spPr>
          <a:xfrm>
            <a:off x="6523642" y="4799734"/>
            <a:ext cx="1087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Retrieve</a:t>
            </a:r>
            <a:endParaRPr lang="th-TH" sz="2000" dirty="0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0A1A625A-3CBE-1192-D4A0-C96FCDC28168}"/>
              </a:ext>
            </a:extLst>
          </p:cNvPr>
          <p:cNvSpPr/>
          <p:nvPr/>
        </p:nvSpPr>
        <p:spPr>
          <a:xfrm>
            <a:off x="5866362" y="1091038"/>
            <a:ext cx="2134638" cy="965853"/>
          </a:xfrm>
          <a:prstGeom prst="wedgeRoundRectCallout">
            <a:avLst>
              <a:gd name="adj1" fmla="val -27866"/>
              <a:gd name="adj2" fmla="val 1523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Who is the bad guy in lord of the rings?</a:t>
            </a:r>
            <a:endParaRPr lang="th-TH" sz="2000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160580B5-78BB-91DA-8A39-1B2D99A5DD37}"/>
              </a:ext>
            </a:extLst>
          </p:cNvPr>
          <p:cNvSpPr/>
          <p:nvPr/>
        </p:nvSpPr>
        <p:spPr>
          <a:xfrm>
            <a:off x="10744200" y="2768116"/>
            <a:ext cx="1263316" cy="571609"/>
          </a:xfrm>
          <a:prstGeom prst="wedgeRoundRectCallout">
            <a:avLst>
              <a:gd name="adj1" fmla="val -49771"/>
              <a:gd name="adj2" fmla="val 955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Sauron</a:t>
            </a:r>
            <a:endParaRPr lang="th-TH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9C232C-0025-285F-876B-2BCA556EDE0C}"/>
              </a:ext>
            </a:extLst>
          </p:cNvPr>
          <p:cNvSpPr txBox="1"/>
          <p:nvPr/>
        </p:nvSpPr>
        <p:spPr>
          <a:xfrm>
            <a:off x="7347746" y="3305132"/>
            <a:ext cx="1016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Ranked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7033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058B-0887-A425-A53C-ED91A14E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vs Dense</a:t>
            </a:r>
            <a:endParaRPr lang="th-TH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272137A-011B-2DFB-4324-F9819A2F3238}"/>
              </a:ext>
            </a:extLst>
          </p:cNvPr>
          <p:cNvSpPr/>
          <p:nvPr/>
        </p:nvSpPr>
        <p:spPr>
          <a:xfrm>
            <a:off x="1113889" y="2631080"/>
            <a:ext cx="2134638" cy="965853"/>
          </a:xfrm>
          <a:prstGeom prst="wedgeRoundRectCallout">
            <a:avLst>
              <a:gd name="adj1" fmla="val -28430"/>
              <a:gd name="adj2" fmla="val 975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Who is the bad guy in lord of the rings?</a:t>
            </a:r>
            <a:endParaRPr lang="th-TH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9C89-8418-C444-4610-0C37A25D3C2F}"/>
              </a:ext>
            </a:extLst>
          </p:cNvPr>
          <p:cNvSpPr txBox="1"/>
          <p:nvPr/>
        </p:nvSpPr>
        <p:spPr>
          <a:xfrm>
            <a:off x="838200" y="4275715"/>
            <a:ext cx="16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86D34-E659-5B8B-DDF4-4C0D41343E2B}"/>
              </a:ext>
            </a:extLst>
          </p:cNvPr>
          <p:cNvSpPr/>
          <p:nvPr/>
        </p:nvSpPr>
        <p:spPr>
          <a:xfrm>
            <a:off x="4367463" y="2352689"/>
            <a:ext cx="3645568" cy="24462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 Baker is best known for portraying the </a:t>
            </a:r>
            <a:r>
              <a:rPr lang="en-US" b="1" dirty="0"/>
              <a:t>villain</a:t>
            </a:r>
            <a:r>
              <a:rPr lang="en-US" dirty="0"/>
              <a:t> </a:t>
            </a:r>
            <a:r>
              <a:rPr lang="en-US" u="sng" dirty="0"/>
              <a:t>Sauron</a:t>
            </a:r>
            <a:r>
              <a:rPr lang="en-US" dirty="0"/>
              <a:t> in the Lord of the Rings trilogy</a:t>
            </a:r>
            <a:endParaRPr lang="th-TH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444A6A6-CA5A-2B21-4B7B-3402C696193C}"/>
              </a:ext>
            </a:extLst>
          </p:cNvPr>
          <p:cNvSpPr/>
          <p:nvPr/>
        </p:nvSpPr>
        <p:spPr>
          <a:xfrm>
            <a:off x="9304619" y="2828201"/>
            <a:ext cx="1263316" cy="571609"/>
          </a:xfrm>
          <a:prstGeom prst="wedgeRoundRectCallout">
            <a:avLst>
              <a:gd name="adj1" fmla="val -49771"/>
              <a:gd name="adj2" fmla="val 955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Sauron</a:t>
            </a:r>
            <a:endParaRPr lang="th-TH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77FE1-009D-59B4-ACC2-93283A20677D}"/>
              </a:ext>
            </a:extLst>
          </p:cNvPr>
          <p:cNvSpPr txBox="1"/>
          <p:nvPr/>
        </p:nvSpPr>
        <p:spPr>
          <a:xfrm>
            <a:off x="5387238" y="4937716"/>
            <a:ext cx="1400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0C011-3C78-22D4-AE66-80C6C463B8F6}"/>
              </a:ext>
            </a:extLst>
          </p:cNvPr>
          <p:cNvSpPr txBox="1"/>
          <p:nvPr/>
        </p:nvSpPr>
        <p:spPr>
          <a:xfrm>
            <a:off x="9240199" y="4275715"/>
            <a:ext cx="132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8722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BEC2-95C1-72CC-9BB6-1F682B5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vs Dense</a:t>
            </a:r>
            <a:endParaRPr lang="th-TH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A76E0E-CE5B-BE9C-FEC6-AA13D1E0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226"/>
            <a:ext cx="12162882" cy="51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7B44-A176-E993-704B-CDD2D897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Retrieval</a:t>
            </a:r>
            <a:endParaRPr lang="th-TH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56BC4B5-0C22-A3DF-E8C4-CF33AEEB7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70"/>
          <a:stretch/>
        </p:blipFill>
        <p:spPr>
          <a:xfrm>
            <a:off x="2318657" y="1828798"/>
            <a:ext cx="7233557" cy="50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0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52C-D926-4939-EECD-D108B519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FA41-1F36-37BB-9B4C-E0A5EA23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Cosine Similarity: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Dot Product: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6927F-98E7-F66A-F558-8585EE35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56" y="2162628"/>
            <a:ext cx="4242309" cy="98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0727A-7895-134D-4982-1DA6DF4B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81" y="4737533"/>
            <a:ext cx="3917233" cy="6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84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64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D305-11A1-A675-4C6A-3942B9B4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DPR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5A194-D31B-0C47-3D28-CA16A91A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68" y="1239308"/>
            <a:ext cx="5275321" cy="46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5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51EB7-7BBB-8C83-5BC7-63D5F98D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F914C8-ACFF-21C7-70C8-3721FE789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5443A-2CE2-7DAF-2623-E520309B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64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EC416-EDEA-71E0-EE8D-1D39F613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ColBERT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1A269-272F-DB3B-466E-82588726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0579" y="961812"/>
            <a:ext cx="700424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FB7631E-AAED-864F-264A-47E2E79414F1}"/>
              </a:ext>
            </a:extLst>
          </p:cNvPr>
          <p:cNvSpPr/>
          <p:nvPr/>
        </p:nvSpPr>
        <p:spPr>
          <a:xfrm>
            <a:off x="3460713" y="3766011"/>
            <a:ext cx="6687239" cy="23523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Picture 13" descr="A blue brain with circuit lines&#10;&#10;Description automatically generated">
            <a:extLst>
              <a:ext uri="{FF2B5EF4-FFF2-40B4-BE49-F238E27FC236}">
                <a16:creationId xmlns:a16="http://schemas.microsoft.com/office/drawing/2014/main" id="{B065C766-B761-16F1-9688-315B8D2CF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22289" r="29238" b="37725"/>
          <a:stretch/>
        </p:blipFill>
        <p:spPr>
          <a:xfrm>
            <a:off x="3280382" y="2087291"/>
            <a:ext cx="1592318" cy="152912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B3073EB6-8288-8BB7-6B01-91E61B383A0A}"/>
              </a:ext>
            </a:extLst>
          </p:cNvPr>
          <p:cNvSpPr/>
          <p:nvPr/>
        </p:nvSpPr>
        <p:spPr>
          <a:xfrm>
            <a:off x="1135841" y="2271107"/>
            <a:ext cx="793215" cy="830993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{   }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F700-2AEC-FA26-7B60-0AFC17B2A678}"/>
              </a:ext>
            </a:extLst>
          </p:cNvPr>
          <p:cNvSpPr txBox="1"/>
          <p:nvPr/>
        </p:nvSpPr>
        <p:spPr>
          <a:xfrm>
            <a:off x="476656" y="3142919"/>
            <a:ext cx="21922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Gigantic dataset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(web, wiki, books, news,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kumimoji="0" lang="th-TH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3100F0D-8630-9D67-0862-2C4F21D9BCFC}"/>
              </a:ext>
            </a:extLst>
          </p:cNvPr>
          <p:cNvSpPr/>
          <p:nvPr/>
        </p:nvSpPr>
        <p:spPr>
          <a:xfrm>
            <a:off x="2179153" y="2521350"/>
            <a:ext cx="793216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AB303-7DD2-0BF5-83AF-BB0219D6B55D}"/>
              </a:ext>
            </a:extLst>
          </p:cNvPr>
          <p:cNvSpPr txBox="1"/>
          <p:nvPr/>
        </p:nvSpPr>
        <p:spPr>
          <a:xfrm>
            <a:off x="2003341" y="2263249"/>
            <a:ext cx="12561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Pre-training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C353F5F-E5A8-F62A-B04E-38F76DF60153}"/>
              </a:ext>
            </a:extLst>
          </p:cNvPr>
          <p:cNvSpPr/>
          <p:nvPr/>
        </p:nvSpPr>
        <p:spPr>
          <a:xfrm>
            <a:off x="5048513" y="2521349"/>
            <a:ext cx="1737878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75188-6DDD-6E26-F63B-CC4C164B5348}"/>
              </a:ext>
            </a:extLst>
          </p:cNvPr>
          <p:cNvSpPr txBox="1"/>
          <p:nvPr/>
        </p:nvSpPr>
        <p:spPr>
          <a:xfrm>
            <a:off x="5460559" y="2086442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C3067-C735-6891-8E32-E42AFC9A121E}"/>
              </a:ext>
            </a:extLst>
          </p:cNvPr>
          <p:cNvSpPr txBox="1"/>
          <p:nvPr/>
        </p:nvSpPr>
        <p:spPr>
          <a:xfrm>
            <a:off x="3305827" y="3426779"/>
            <a:ext cx="175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LLM 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C2B58E-EB26-65AC-489E-86D7E80AE7C6}"/>
              </a:ext>
            </a:extLst>
          </p:cNvPr>
          <p:cNvSpPr/>
          <p:nvPr/>
        </p:nvSpPr>
        <p:spPr>
          <a:xfrm rot="5400000">
            <a:off x="3658533" y="1501146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30192-A10B-9982-E01D-6CF8CBE522BF}"/>
              </a:ext>
            </a:extLst>
          </p:cNvPr>
          <p:cNvSpPr txBox="1"/>
          <p:nvPr/>
        </p:nvSpPr>
        <p:spPr>
          <a:xfrm>
            <a:off x="4076540" y="1375763"/>
            <a:ext cx="121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Fine-tuning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55EB336B-4078-1B34-990A-3E47DC72DD3E}"/>
              </a:ext>
            </a:extLst>
          </p:cNvPr>
          <p:cNvSpPr/>
          <p:nvPr/>
        </p:nvSpPr>
        <p:spPr>
          <a:xfrm>
            <a:off x="3614636" y="749409"/>
            <a:ext cx="615978" cy="645315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3E673-765C-7128-8585-ABE2E099E07A}"/>
              </a:ext>
            </a:extLst>
          </p:cNvPr>
          <p:cNvSpPr txBox="1"/>
          <p:nvPr/>
        </p:nvSpPr>
        <p:spPr>
          <a:xfrm>
            <a:off x="2370640" y="103078"/>
            <a:ext cx="292673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Task/domain specific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83D40-A46C-1F78-9908-FA5C5F8C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37" y="2271107"/>
            <a:ext cx="1746927" cy="10499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C8561D-5045-6AB2-3FC0-17FFAF794313}"/>
              </a:ext>
            </a:extLst>
          </p:cNvPr>
          <p:cNvSpPr txBox="1"/>
          <p:nvPr/>
        </p:nvSpPr>
        <p:spPr>
          <a:xfrm>
            <a:off x="7487338" y="3386956"/>
            <a:ext cx="1200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Q/A System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976602-8C9E-960A-224F-E188DF82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847" y="1862305"/>
            <a:ext cx="1232259" cy="123979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198C73-3F98-33FB-9A66-6B939733BC9D}"/>
              </a:ext>
            </a:extLst>
          </p:cNvPr>
          <p:cNvSpPr/>
          <p:nvPr/>
        </p:nvSpPr>
        <p:spPr>
          <a:xfrm>
            <a:off x="8863576" y="2608336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38B27A7-FBC5-44E4-A6E7-DA6696912072}"/>
              </a:ext>
            </a:extLst>
          </p:cNvPr>
          <p:cNvSpPr/>
          <p:nvPr/>
        </p:nvSpPr>
        <p:spPr>
          <a:xfrm rot="10800000">
            <a:off x="8801787" y="2342418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B83819-750D-5FD5-83D8-B52783C09785}"/>
              </a:ext>
            </a:extLst>
          </p:cNvPr>
          <p:cNvSpPr txBox="1"/>
          <p:nvPr/>
        </p:nvSpPr>
        <p:spPr>
          <a:xfrm>
            <a:off x="9065999" y="2106047"/>
            <a:ext cx="6694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B412A-075E-BD99-8A48-E70F55AEDBE8}"/>
              </a:ext>
            </a:extLst>
          </p:cNvPr>
          <p:cNvSpPr txBox="1"/>
          <p:nvPr/>
        </p:nvSpPr>
        <p:spPr>
          <a:xfrm>
            <a:off x="8941601" y="2773589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F292D-6CD5-ED30-77FB-6E24E016512B}"/>
              </a:ext>
            </a:extLst>
          </p:cNvPr>
          <p:cNvSpPr txBox="1"/>
          <p:nvPr/>
        </p:nvSpPr>
        <p:spPr>
          <a:xfrm>
            <a:off x="10394937" y="3438099"/>
            <a:ext cx="525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User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9096CE2-0641-866D-7FCC-6B0E92453DF4}"/>
              </a:ext>
            </a:extLst>
          </p:cNvPr>
          <p:cNvSpPr/>
          <p:nvPr/>
        </p:nvSpPr>
        <p:spPr>
          <a:xfrm rot="5400000">
            <a:off x="7556668" y="4125794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B3089-1FAE-14CB-EA12-9B9D5EA23906}"/>
              </a:ext>
            </a:extLst>
          </p:cNvPr>
          <p:cNvSpPr txBox="1"/>
          <p:nvPr/>
        </p:nvSpPr>
        <p:spPr>
          <a:xfrm>
            <a:off x="7974675" y="4000411"/>
            <a:ext cx="723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Search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534AB7-BB42-FBBD-03E0-929AB6CE022E}"/>
              </a:ext>
            </a:extLst>
          </p:cNvPr>
          <p:cNvSpPr txBox="1"/>
          <p:nvPr/>
        </p:nvSpPr>
        <p:spPr>
          <a:xfrm>
            <a:off x="6383937" y="5516533"/>
            <a:ext cx="292673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Knowledge/documents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7635DD-5863-6E15-ACE0-F2433A6E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007" y="4663292"/>
            <a:ext cx="704948" cy="7716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04501A-9261-9D2C-6919-6D09744D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134" y="4677581"/>
            <a:ext cx="628738" cy="7430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BF29BB0-5518-711A-208F-E3D31C7C7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56" y="4677581"/>
            <a:ext cx="628738" cy="743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A3CF1-90CB-761D-FE19-ACE282E31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868" y="4649002"/>
            <a:ext cx="600159" cy="771633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89DFC99-1F76-B6CF-D5D1-7BBD2FDDAF4C}"/>
              </a:ext>
            </a:extLst>
          </p:cNvPr>
          <p:cNvCxnSpPr>
            <a:stCxn id="42" idx="1"/>
            <a:endCxn id="12" idx="2"/>
          </p:cNvCxnSpPr>
          <p:nvPr/>
        </p:nvCxnSpPr>
        <p:spPr>
          <a:xfrm rot="10800000">
            <a:off x="4185554" y="3796109"/>
            <a:ext cx="2381314" cy="123871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3FDDCF-D489-448B-5B4D-216C5839B10C}"/>
              </a:ext>
            </a:extLst>
          </p:cNvPr>
          <p:cNvSpPr txBox="1"/>
          <p:nvPr/>
        </p:nvSpPr>
        <p:spPr>
          <a:xfrm>
            <a:off x="4298786" y="4602156"/>
            <a:ext cx="21521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 + relevant docs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56C280-78D1-EE8D-4F3E-65772A2AA588}"/>
              </a:ext>
            </a:extLst>
          </p:cNvPr>
          <p:cNvSpPr txBox="1"/>
          <p:nvPr/>
        </p:nvSpPr>
        <p:spPr>
          <a:xfrm>
            <a:off x="5752020" y="402271"/>
            <a:ext cx="60058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RAG = Retrieval + Generation (LLM)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7B5F97-53C9-6636-9055-F0D8FDEEAB4A}"/>
              </a:ext>
            </a:extLst>
          </p:cNvPr>
          <p:cNvSpPr txBox="1"/>
          <p:nvPr/>
        </p:nvSpPr>
        <p:spPr>
          <a:xfrm>
            <a:off x="3460713" y="5747435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53" name="Speech Bubble: Oval 52">
            <a:extLst>
              <a:ext uri="{FF2B5EF4-FFF2-40B4-BE49-F238E27FC236}">
                <a16:creationId xmlns:a16="http://schemas.microsoft.com/office/drawing/2014/main" id="{B6999D6B-5ED8-E415-849B-D7A87B4A94D9}"/>
              </a:ext>
            </a:extLst>
          </p:cNvPr>
          <p:cNvSpPr/>
          <p:nvPr/>
        </p:nvSpPr>
        <p:spPr>
          <a:xfrm>
            <a:off x="1046603" y="4313394"/>
            <a:ext cx="1826194" cy="908861"/>
          </a:xfrm>
          <a:prstGeom prst="wedgeEllipseCallout">
            <a:avLst>
              <a:gd name="adj1" fmla="val 78302"/>
              <a:gd name="adj2" fmla="val 6369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Reduce Hallucinate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216372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A4794-3158-FECF-2E4F-0BE74F2D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GTR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62605-138B-8011-78BB-D9A75CEDE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079519"/>
            <a:ext cx="7188199" cy="26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351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4BCA-09FF-249F-AA68-E2FE6A18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102CB68-7FD9-A8D1-4302-46163F0074A9}"/>
              </a:ext>
            </a:extLst>
          </p:cNvPr>
          <p:cNvSpPr/>
          <p:nvPr/>
        </p:nvSpPr>
        <p:spPr>
          <a:xfrm>
            <a:off x="3460713" y="3766011"/>
            <a:ext cx="6687239" cy="23523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Picture 13" descr="A blue brain with circuit lines&#10;&#10;Description automatically generated">
            <a:extLst>
              <a:ext uri="{FF2B5EF4-FFF2-40B4-BE49-F238E27FC236}">
                <a16:creationId xmlns:a16="http://schemas.microsoft.com/office/drawing/2014/main" id="{C47E82AF-DE75-4DDC-DA67-7B895BE6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22289" r="29238" b="37725"/>
          <a:stretch/>
        </p:blipFill>
        <p:spPr>
          <a:xfrm>
            <a:off x="3280382" y="2087291"/>
            <a:ext cx="1592318" cy="152912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1E4078DA-D995-72C6-EF8F-190C10B9FC2F}"/>
              </a:ext>
            </a:extLst>
          </p:cNvPr>
          <p:cNvSpPr/>
          <p:nvPr/>
        </p:nvSpPr>
        <p:spPr>
          <a:xfrm>
            <a:off x="1135841" y="2271107"/>
            <a:ext cx="793215" cy="830993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{   }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91C82-6EFD-0FDC-F214-90E6FE75998F}"/>
              </a:ext>
            </a:extLst>
          </p:cNvPr>
          <p:cNvSpPr txBox="1"/>
          <p:nvPr/>
        </p:nvSpPr>
        <p:spPr>
          <a:xfrm>
            <a:off x="476656" y="3142919"/>
            <a:ext cx="21922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Gigantic dataset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(web, wiki, books, news,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kumimoji="0" lang="th-TH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A6D2D9D-336E-4781-F86F-C233CFE19E5B}"/>
              </a:ext>
            </a:extLst>
          </p:cNvPr>
          <p:cNvSpPr/>
          <p:nvPr/>
        </p:nvSpPr>
        <p:spPr>
          <a:xfrm>
            <a:off x="2179153" y="2521350"/>
            <a:ext cx="793216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5DC0-0384-A2F8-E5EA-3A2511387FEB}"/>
              </a:ext>
            </a:extLst>
          </p:cNvPr>
          <p:cNvSpPr txBox="1"/>
          <p:nvPr/>
        </p:nvSpPr>
        <p:spPr>
          <a:xfrm>
            <a:off x="2003341" y="2263249"/>
            <a:ext cx="12561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Pre-training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0B80D3-C56D-48E7-357D-D816683EB9B4}"/>
              </a:ext>
            </a:extLst>
          </p:cNvPr>
          <p:cNvSpPr/>
          <p:nvPr/>
        </p:nvSpPr>
        <p:spPr>
          <a:xfrm>
            <a:off x="5048513" y="2521349"/>
            <a:ext cx="1737878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F0D2C-397B-7F47-D7AB-9E51AF10B65C}"/>
              </a:ext>
            </a:extLst>
          </p:cNvPr>
          <p:cNvSpPr txBox="1"/>
          <p:nvPr/>
        </p:nvSpPr>
        <p:spPr>
          <a:xfrm>
            <a:off x="5460559" y="2086442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BD2B9-6E90-CDD9-6790-17AFF14E6B95}"/>
              </a:ext>
            </a:extLst>
          </p:cNvPr>
          <p:cNvSpPr txBox="1"/>
          <p:nvPr/>
        </p:nvSpPr>
        <p:spPr>
          <a:xfrm>
            <a:off x="3305827" y="3426779"/>
            <a:ext cx="175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LLM 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A2FFAED-EFCF-ED5C-120C-39066C1646BC}"/>
              </a:ext>
            </a:extLst>
          </p:cNvPr>
          <p:cNvSpPr/>
          <p:nvPr/>
        </p:nvSpPr>
        <p:spPr>
          <a:xfrm rot="5400000">
            <a:off x="3658533" y="1501146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702AE-F6BF-0CED-47D0-0225DB158FCE}"/>
              </a:ext>
            </a:extLst>
          </p:cNvPr>
          <p:cNvSpPr txBox="1"/>
          <p:nvPr/>
        </p:nvSpPr>
        <p:spPr>
          <a:xfrm>
            <a:off x="4076540" y="1375763"/>
            <a:ext cx="121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Fine-tuning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D5BECFB9-8246-70C4-C2A5-E32F4871A6B8}"/>
              </a:ext>
            </a:extLst>
          </p:cNvPr>
          <p:cNvSpPr/>
          <p:nvPr/>
        </p:nvSpPr>
        <p:spPr>
          <a:xfrm>
            <a:off x="3614636" y="749409"/>
            <a:ext cx="615978" cy="645315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781DE4-C1F0-D284-7BCC-9BDA5251C193}"/>
              </a:ext>
            </a:extLst>
          </p:cNvPr>
          <p:cNvSpPr txBox="1"/>
          <p:nvPr/>
        </p:nvSpPr>
        <p:spPr>
          <a:xfrm>
            <a:off x="2370640" y="103078"/>
            <a:ext cx="292673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Task/domain specific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37F6E2-094A-688B-B79F-D7F26B8C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37" y="2271107"/>
            <a:ext cx="1746927" cy="10499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DE67AB-5F3D-4F26-B366-28363B267298}"/>
              </a:ext>
            </a:extLst>
          </p:cNvPr>
          <p:cNvSpPr txBox="1"/>
          <p:nvPr/>
        </p:nvSpPr>
        <p:spPr>
          <a:xfrm>
            <a:off x="7487338" y="3386956"/>
            <a:ext cx="1200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Q/A System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4C27F-13C7-CB86-9DF3-844E5A578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847" y="1862305"/>
            <a:ext cx="1232259" cy="123979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1500823-DEA4-499B-EE65-FBC90D36954D}"/>
              </a:ext>
            </a:extLst>
          </p:cNvPr>
          <p:cNvSpPr/>
          <p:nvPr/>
        </p:nvSpPr>
        <p:spPr>
          <a:xfrm>
            <a:off x="8863576" y="2608336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C3C3EA7-2589-AB7E-7598-CF7A9B04E08C}"/>
              </a:ext>
            </a:extLst>
          </p:cNvPr>
          <p:cNvSpPr/>
          <p:nvPr/>
        </p:nvSpPr>
        <p:spPr>
          <a:xfrm rot="10800000">
            <a:off x="8801787" y="2342418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ED45DA-16DF-C393-CC72-174AC0E2A10F}"/>
              </a:ext>
            </a:extLst>
          </p:cNvPr>
          <p:cNvSpPr txBox="1"/>
          <p:nvPr/>
        </p:nvSpPr>
        <p:spPr>
          <a:xfrm>
            <a:off x="9065999" y="2106047"/>
            <a:ext cx="6694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BB75A-3589-E3F3-B823-C8EB7262AAF2}"/>
              </a:ext>
            </a:extLst>
          </p:cNvPr>
          <p:cNvSpPr txBox="1"/>
          <p:nvPr/>
        </p:nvSpPr>
        <p:spPr>
          <a:xfrm>
            <a:off x="8941601" y="2773589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86560-99AD-6FC6-FD9C-4920AC6A70FE}"/>
              </a:ext>
            </a:extLst>
          </p:cNvPr>
          <p:cNvSpPr txBox="1"/>
          <p:nvPr/>
        </p:nvSpPr>
        <p:spPr>
          <a:xfrm>
            <a:off x="10394937" y="3438099"/>
            <a:ext cx="525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User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7F9E272-8523-DF74-9A64-F4A3861E7B4B}"/>
              </a:ext>
            </a:extLst>
          </p:cNvPr>
          <p:cNvSpPr/>
          <p:nvPr/>
        </p:nvSpPr>
        <p:spPr>
          <a:xfrm rot="5400000">
            <a:off x="7556668" y="4125794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BC2DC2-1DF9-3568-902E-E29C340C76ED}"/>
              </a:ext>
            </a:extLst>
          </p:cNvPr>
          <p:cNvSpPr txBox="1"/>
          <p:nvPr/>
        </p:nvSpPr>
        <p:spPr>
          <a:xfrm>
            <a:off x="7974675" y="4000411"/>
            <a:ext cx="723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Search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255BB2-947C-D225-84AA-0D1488713915}"/>
              </a:ext>
            </a:extLst>
          </p:cNvPr>
          <p:cNvSpPr txBox="1"/>
          <p:nvPr/>
        </p:nvSpPr>
        <p:spPr>
          <a:xfrm>
            <a:off x="6383937" y="5516533"/>
            <a:ext cx="292673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Knowledge/documents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54CC33-A3EC-BC4B-D007-CD636DFA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007" y="4663292"/>
            <a:ext cx="704948" cy="7716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0DB798-3C6C-C802-150E-971BCE47B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134" y="4677581"/>
            <a:ext cx="628738" cy="7430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7BE2D38-80A2-50AD-BEBA-E14E71DCD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56" y="4677581"/>
            <a:ext cx="628738" cy="743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6F9772-DA2C-AA69-B296-E36E16D76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868" y="4649002"/>
            <a:ext cx="600159" cy="771633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66A848C-B358-1CD2-8A4F-96C9E2926512}"/>
              </a:ext>
            </a:extLst>
          </p:cNvPr>
          <p:cNvCxnSpPr>
            <a:stCxn id="42" idx="1"/>
            <a:endCxn id="12" idx="2"/>
          </p:cNvCxnSpPr>
          <p:nvPr/>
        </p:nvCxnSpPr>
        <p:spPr>
          <a:xfrm rot="10800000">
            <a:off x="4185554" y="3796109"/>
            <a:ext cx="2381314" cy="123871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3C09E2-9020-2020-FFE0-8D19F54E9242}"/>
              </a:ext>
            </a:extLst>
          </p:cNvPr>
          <p:cNvSpPr txBox="1"/>
          <p:nvPr/>
        </p:nvSpPr>
        <p:spPr>
          <a:xfrm>
            <a:off x="4298786" y="4602156"/>
            <a:ext cx="21521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 + relevant docs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56E39F-025B-DDF8-68C2-EEE9EEE78D71}"/>
              </a:ext>
            </a:extLst>
          </p:cNvPr>
          <p:cNvSpPr txBox="1"/>
          <p:nvPr/>
        </p:nvSpPr>
        <p:spPr>
          <a:xfrm>
            <a:off x="5752020" y="402271"/>
            <a:ext cx="60058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RAG = Retrieval + Generation (LLM)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EE5137-EB10-E66B-C27A-295BF53F22E5}"/>
              </a:ext>
            </a:extLst>
          </p:cNvPr>
          <p:cNvSpPr txBox="1"/>
          <p:nvPr/>
        </p:nvSpPr>
        <p:spPr>
          <a:xfrm>
            <a:off x="3460713" y="5747435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53" name="Speech Bubble: Oval 52">
            <a:extLst>
              <a:ext uri="{FF2B5EF4-FFF2-40B4-BE49-F238E27FC236}">
                <a16:creationId xmlns:a16="http://schemas.microsoft.com/office/drawing/2014/main" id="{D1576B4D-F0DD-FE14-AEAD-0AD48C94695A}"/>
              </a:ext>
            </a:extLst>
          </p:cNvPr>
          <p:cNvSpPr/>
          <p:nvPr/>
        </p:nvSpPr>
        <p:spPr>
          <a:xfrm>
            <a:off x="1046603" y="4313394"/>
            <a:ext cx="1826194" cy="908861"/>
          </a:xfrm>
          <a:prstGeom prst="wedgeEllipseCallout">
            <a:avLst>
              <a:gd name="adj1" fmla="val 78302"/>
              <a:gd name="adj2" fmla="val 6369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Reduce Hallucinate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33796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588-0AAC-4493-74A1-630DA0A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C5CCD-6BBD-93B7-3144-6F22F473640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https://www.llamaindex.ai/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34E4A-A10A-B508-F17B-9EE20484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311"/>
            <a:ext cx="4708577" cy="1115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F4BD6-D89D-DFDA-2CED-7608A5C8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2310842"/>
            <a:ext cx="703043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758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691</Words>
  <Application>Microsoft Office PowerPoint</Application>
  <PresentationFormat>Widescreen</PresentationFormat>
  <Paragraphs>194</Paragraphs>
  <Slides>92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Aptos</vt:lpstr>
      <vt:lpstr>Aptos Display</vt:lpstr>
      <vt:lpstr>Arial</vt:lpstr>
      <vt:lpstr>Calibri</vt:lpstr>
      <vt:lpstr>Office Theme</vt:lpstr>
      <vt:lpstr>Introduction to Information Retrieval</vt:lpstr>
      <vt:lpstr>PowerPoint Presentation</vt:lpstr>
      <vt:lpstr>Large Language Models (LLMs)</vt:lpstr>
      <vt:lpstr>PowerPoint Presentation</vt:lpstr>
      <vt:lpstr>Hallucination</vt:lpstr>
      <vt:lpstr>Hallucination</vt:lpstr>
      <vt:lpstr>Caused?</vt:lpstr>
      <vt:lpstr>How to reduce hallucinate in LLM?</vt:lpstr>
      <vt:lpstr>PowerPoint Presentation</vt:lpstr>
      <vt:lpstr>RAG: Retrieval Augmented Generation</vt:lpstr>
      <vt:lpstr>RAG: Retrieval Augmented Generation</vt:lpstr>
      <vt:lpstr>What is Information Retrieval (IR)?</vt:lpstr>
      <vt:lpstr>What is Information Retrieval (IR)?</vt:lpstr>
      <vt:lpstr>Information Needs</vt:lpstr>
      <vt:lpstr>Information Needs</vt:lpstr>
      <vt:lpstr>Search Engines</vt:lpstr>
      <vt:lpstr>IR vs DBMS</vt:lpstr>
      <vt:lpstr>An IR System</vt:lpstr>
      <vt:lpstr>Relevance ... Effectiveness ...Efficiency</vt:lpstr>
      <vt:lpstr>The Retrieval Process:</vt:lpstr>
      <vt:lpstr>PART 1: TEXT PROCESSING</vt:lpstr>
      <vt:lpstr>PowerPoint Presentation</vt:lpstr>
      <vt:lpstr>PowerPoint Presentation</vt:lpstr>
      <vt:lpstr>Tokenization</vt:lpstr>
      <vt:lpstr>Stopwords Removal</vt:lpstr>
      <vt:lpstr>Stemming</vt:lpstr>
      <vt:lpstr>Context-sensitive Transformation Grammar</vt:lpstr>
      <vt:lpstr>PowerPoint Presentation</vt:lpstr>
      <vt:lpstr>PART 2: INDEXING</vt:lpstr>
      <vt:lpstr>Inverted Index</vt:lpstr>
      <vt:lpstr>Inverted Index</vt:lpstr>
      <vt:lpstr>PowerPoint Presentation</vt:lpstr>
      <vt:lpstr>PowerPoint Presentation</vt:lpstr>
      <vt:lpstr>How Are Inverted Files Created</vt:lpstr>
      <vt:lpstr>PowerPoint Presentation</vt:lpstr>
      <vt:lpstr>PowerPoint Presentation</vt:lpstr>
      <vt:lpstr>PowerPoint Presentation</vt:lpstr>
      <vt:lpstr>PowerPoint Presentation</vt:lpstr>
      <vt:lpstr>PART 3: RETRIEVAL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TF-IDF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Methodology</vt:lpstr>
      <vt:lpstr>Why Evaluate?</vt:lpstr>
      <vt:lpstr>PowerPoint Presentation</vt:lpstr>
      <vt:lpstr>PowerPoint Presentation</vt:lpstr>
      <vt:lpstr>PowerPoint Presentation</vt:lpstr>
      <vt:lpstr>PowerPoint Presentation</vt:lpstr>
      <vt:lpstr>TREC: Text Retrieval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Py-</vt:lpstr>
      <vt:lpstr>Pyterrier</vt:lpstr>
      <vt:lpstr>Dense Retriever</vt:lpstr>
      <vt:lpstr>Sparse vs Dense</vt:lpstr>
      <vt:lpstr>Sparse vs Dense</vt:lpstr>
      <vt:lpstr>Sparse vs Dense</vt:lpstr>
      <vt:lpstr>Dense Retrieval</vt:lpstr>
      <vt:lpstr>Similarity</vt:lpstr>
      <vt:lpstr>DPR</vt:lpstr>
      <vt:lpstr>ColBERT</vt:lpstr>
      <vt:lpstr>GTR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Retrieval</dc:title>
  <dc:creator>Sarawoot Kongyoung</dc:creator>
  <cp:lastModifiedBy>Sarawoot Kongyoung</cp:lastModifiedBy>
  <cp:revision>1</cp:revision>
  <dcterms:created xsi:type="dcterms:W3CDTF">2024-03-13T14:31:35Z</dcterms:created>
  <dcterms:modified xsi:type="dcterms:W3CDTF">2024-03-21T16:41:32Z</dcterms:modified>
</cp:coreProperties>
</file>